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62B12-6109-0715-237A-78A691620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630FF-AA19-F621-705A-B768FABF7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F70A5-1C48-B868-D2A4-A4AE2B23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C660E-6F80-BA5A-CDC5-90E1DDF25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3E5E4-506A-B850-37B3-6A442BDD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51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146CC-85CC-46DF-520F-C14D6761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970A5-991E-BEE8-99A2-AFD74BD96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EB242-4CC2-27C3-6516-F41F5418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3E7CB-FFE9-879D-2988-DEB4BC821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76184-664F-5009-2E1D-468216C8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8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9F7E-A8F5-1023-78D3-E03CA0C7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842EC-6D94-B3D7-B76A-6ED262DC7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4B786-BD1F-0D2A-32DF-F5B4197D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B3033-BC85-2DD6-F5D5-F250439B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37DD4-5FEE-0E4B-B8CE-59FAA25D5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D91D-A73B-DB55-1D9A-805A25DAE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AB884-7E21-A3CB-814B-960F453FD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38B8F-F947-804F-BE44-B4D54C0FB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F0032-655D-DFD0-7DF1-CC6276470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0DB67-C061-C962-F5D9-F693E072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DAEC80-DBA6-38B5-1146-B03317C7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7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AAB0-46C3-A92E-2CFD-238D16D11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C9F1-B652-3379-0326-C83F06D18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0625A-8404-DA0D-42C2-93E411608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2CC7CE-634F-32F4-09E4-37ECEE0BA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0E6C46-E330-53EE-B04A-1CE296D40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B9CC5-CE23-A952-20D6-60ADBAB7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46F312-C8C9-E6AF-0067-F10E0565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884006-C40C-A040-61ED-617866DCA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12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4594-F42C-87CF-B869-1869782E8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B5EB8-E367-1B70-CE7C-E14BC1CB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416A2-B476-1BA8-9F8E-E226DF5A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5282EE-4152-9A8D-5FAC-B7CCA51C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2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D44811-A1E1-112A-B03F-A70C28EDC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402931-180C-DD63-56A9-334DCA48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6FCCE-F474-EB3D-A019-C6F9E7F32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5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A122-F4AA-E006-4B6D-029FB4B3A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411B8-BC5A-746C-CFB9-C341966F8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3A748-E3F9-E80B-1980-A834928C2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B4295-6BA5-AC58-3A06-08CEC51C1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44FA0-457E-19F3-DDE7-A1ACD690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00AB1-CCCD-1715-A0EC-A868A5E5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8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1AD7C-87B9-C9C0-FA1A-D9354135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1C93-4A49-F251-1555-C9930132F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7F83E-E50A-C4BE-F934-3E47F17A1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375E0-2F4A-3528-9727-47E8D957B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25156-EE58-A285-3B1A-F2320BF5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A366B-22C5-57B0-CCF6-AEC8DD3F1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17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4815-7939-5EF3-DC7D-5CE74E5A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7A395-04E4-1A06-3EA4-031EC723D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72442-0C43-00E9-D87D-F257DF31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60BA5-A366-5D80-93AD-49985476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38C52-83B3-4AA7-A52D-ACA532F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5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6FD80D-A0C6-103A-79D8-A5F3B1D62D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C9E3B1-EE0C-2572-79EF-0A2945C27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1473-ACD3-D679-1403-35C821496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CA40C-1A34-419F-5A84-0CCFE9F6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B57B6-2216-7481-F66D-BDC029FD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1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381A54-BF0D-D9EF-03D2-653981C4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2DB00-7BC6-FE1E-F2D8-A00616736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931DE-E547-7AD2-EB10-43DF0899D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750EB-556A-F745-A0A8-DA239E093266}" type="datetimeFigureOut">
              <a:rPr lang="en-US" smtClean="0"/>
              <a:t>6/10/26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FD2D-0023-DF16-1D4C-8D0F69A83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E58E3-719E-08AA-AA70-702D9575B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F6CB2-8947-1A4A-8263-043B551F9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3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E69DD1-7649-E186-CA68-BAA7B6D94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24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9638B-E1B3-DCD2-F0E9-C84A74BF6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B8F3F6-6ED6-0167-2CE2-04A2B412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7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</dc:creator>
  <cp:lastModifiedBy>Steve</cp:lastModifiedBy>
  <cp:revision>1</cp:revision>
  <dcterms:created xsi:type="dcterms:W3CDTF">2026-06-10T12:03:48Z</dcterms:created>
  <dcterms:modified xsi:type="dcterms:W3CDTF">2026-06-10T12:05:34Z</dcterms:modified>
</cp:coreProperties>
</file>