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4" r:id="rId4"/>
    <p:sldId id="265" r:id="rId5"/>
    <p:sldId id="268" r:id="rId6"/>
    <p:sldId id="267" r:id="rId7"/>
    <p:sldId id="266" r:id="rId8"/>
    <p:sldId id="269" r:id="rId9"/>
    <p:sldId id="261" r:id="rId10"/>
    <p:sldId id="262" r:id="rId11"/>
    <p:sldId id="25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2931" autoAdjust="0"/>
  </p:normalViewPr>
  <p:slideViewPr>
    <p:cSldViewPr snapToGrid="0">
      <p:cViewPr varScale="1">
        <p:scale>
          <a:sx n="60" d="100"/>
          <a:sy n="60" d="100"/>
        </p:scale>
        <p:origin x="11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AD8EB9-E48B-4760-AF60-17F4A008B7A0}" type="datetimeFigureOut">
              <a:rPr lang="en-GB" smtClean="0"/>
              <a:t>28/02/2022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EC623B-32E3-43EC-8A7A-BB5830410C1E}" type="slidenum">
              <a:rPr lang="en-GB" smtClean="0"/>
              <a:t>‹#›</a:t>
            </a:fld>
            <a:endParaRPr lang="en-GB"/>
          </a:p>
        </p:txBody>
      </p:sp>
    </p:spTree>
    <p:extLst>
      <p:ext uri="{BB962C8B-B14F-4D97-AF65-F5344CB8AC3E}">
        <p14:creationId xmlns:p14="http://schemas.microsoft.com/office/powerpoint/2010/main" val="759237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am going to cover some misconceptions of diets used for cancer that are present in the media, talk about the use of nutritional supplements, and how we use oral nutritional supplement in practice. </a:t>
            </a:r>
          </a:p>
        </p:txBody>
      </p:sp>
      <p:sp>
        <p:nvSpPr>
          <p:cNvPr id="4" name="Slide Number Placeholder 3"/>
          <p:cNvSpPr>
            <a:spLocks noGrp="1"/>
          </p:cNvSpPr>
          <p:nvPr>
            <p:ph type="sldNum" sz="quarter" idx="5"/>
          </p:nvPr>
        </p:nvSpPr>
        <p:spPr/>
        <p:txBody>
          <a:bodyPr/>
          <a:lstStyle/>
          <a:p>
            <a:fld id="{CDEC623B-32E3-43EC-8A7A-BB5830410C1E}" type="slidenum">
              <a:rPr lang="en-GB" smtClean="0"/>
              <a:t>1</a:t>
            </a:fld>
            <a:endParaRPr lang="en-GB"/>
          </a:p>
        </p:txBody>
      </p:sp>
    </p:spTree>
    <p:extLst>
      <p:ext uri="{BB962C8B-B14F-4D97-AF65-F5344CB8AC3E}">
        <p14:creationId xmlns:p14="http://schemas.microsoft.com/office/powerpoint/2010/main" val="3084310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will cover some common dietary myths that are currently in the media and the evidence behind why these are not justified.</a:t>
            </a:r>
          </a:p>
          <a:p>
            <a:r>
              <a:rPr lang="en-GB" dirty="0"/>
              <a:t>Often aspects looked at in isolation.</a:t>
            </a:r>
          </a:p>
          <a:p>
            <a:r>
              <a:rPr lang="en-GB" dirty="0"/>
              <a:t>Based on single study/ lab studies.</a:t>
            </a:r>
          </a:p>
          <a:p>
            <a:r>
              <a:rPr lang="en-GB" dirty="0"/>
              <a:t>It is useful for you to know what these myths are so you can help dispel them and hopefully stop people following what are restrictive and unhelpful diets!</a:t>
            </a:r>
          </a:p>
          <a:p>
            <a:endParaRPr lang="en-GB" dirty="0"/>
          </a:p>
        </p:txBody>
      </p:sp>
      <p:sp>
        <p:nvSpPr>
          <p:cNvPr id="4" name="Slide Number Placeholder 3"/>
          <p:cNvSpPr>
            <a:spLocks noGrp="1"/>
          </p:cNvSpPr>
          <p:nvPr>
            <p:ph type="sldNum" sz="quarter" idx="5"/>
          </p:nvPr>
        </p:nvSpPr>
        <p:spPr/>
        <p:txBody>
          <a:bodyPr/>
          <a:lstStyle/>
          <a:p>
            <a:fld id="{CDEC623B-32E3-43EC-8A7A-BB5830410C1E}" type="slidenum">
              <a:rPr lang="en-GB" smtClean="0"/>
              <a:t>2</a:t>
            </a:fld>
            <a:endParaRPr lang="en-GB"/>
          </a:p>
        </p:txBody>
      </p:sp>
    </p:spTree>
    <p:extLst>
      <p:ext uri="{BB962C8B-B14F-4D97-AF65-F5344CB8AC3E}">
        <p14:creationId xmlns:p14="http://schemas.microsoft.com/office/powerpoint/2010/main" val="2232362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because risk of breast cancer is increased by lifetime exposure to oestrogen, and long term consumption of soy can block these oestrogen receptors.</a:t>
            </a:r>
          </a:p>
        </p:txBody>
      </p:sp>
      <p:sp>
        <p:nvSpPr>
          <p:cNvPr id="4" name="Slide Number Placeholder 3"/>
          <p:cNvSpPr>
            <a:spLocks noGrp="1"/>
          </p:cNvSpPr>
          <p:nvPr>
            <p:ph type="sldNum" sz="quarter" idx="5"/>
          </p:nvPr>
        </p:nvSpPr>
        <p:spPr/>
        <p:txBody>
          <a:bodyPr/>
          <a:lstStyle/>
          <a:p>
            <a:fld id="{CDEC623B-32E3-43EC-8A7A-BB5830410C1E}" type="slidenum">
              <a:rPr lang="en-GB" smtClean="0"/>
              <a:t>3</a:t>
            </a:fld>
            <a:endParaRPr lang="en-GB"/>
          </a:p>
        </p:txBody>
      </p:sp>
    </p:spTree>
    <p:extLst>
      <p:ext uri="{BB962C8B-B14F-4D97-AF65-F5344CB8AC3E}">
        <p14:creationId xmlns:p14="http://schemas.microsoft.com/office/powerpoint/2010/main" val="974436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Reduced sugar intake results in gluconeogenesis- generation of glucose from other sources (fats and protein)</a:t>
            </a:r>
          </a:p>
          <a:p>
            <a:r>
              <a:rPr lang="en-GB" dirty="0"/>
              <a:t>Being overweight results in higher risk of developing cancers.</a:t>
            </a:r>
          </a:p>
          <a:p>
            <a:endParaRPr lang="en-GB" dirty="0"/>
          </a:p>
        </p:txBody>
      </p:sp>
      <p:sp>
        <p:nvSpPr>
          <p:cNvPr id="4" name="Slide Number Placeholder 3"/>
          <p:cNvSpPr>
            <a:spLocks noGrp="1"/>
          </p:cNvSpPr>
          <p:nvPr>
            <p:ph type="sldNum" sz="quarter" idx="5"/>
          </p:nvPr>
        </p:nvSpPr>
        <p:spPr/>
        <p:txBody>
          <a:bodyPr/>
          <a:lstStyle/>
          <a:p>
            <a:fld id="{CDEC623B-32E3-43EC-8A7A-BB5830410C1E}" type="slidenum">
              <a:rPr lang="en-GB" smtClean="0"/>
              <a:t>4</a:t>
            </a:fld>
            <a:endParaRPr lang="en-GB"/>
          </a:p>
        </p:txBody>
      </p:sp>
    </p:spTree>
    <p:extLst>
      <p:ext uri="{BB962C8B-B14F-4D97-AF65-F5344CB8AC3E}">
        <p14:creationId xmlns:p14="http://schemas.microsoft.com/office/powerpoint/2010/main" val="1836043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DEC623B-32E3-43EC-8A7A-BB5830410C1E}" type="slidenum">
              <a:rPr lang="en-GB" smtClean="0"/>
              <a:t>9</a:t>
            </a:fld>
            <a:endParaRPr lang="en-GB"/>
          </a:p>
        </p:txBody>
      </p:sp>
    </p:spTree>
    <p:extLst>
      <p:ext uri="{BB962C8B-B14F-4D97-AF65-F5344CB8AC3E}">
        <p14:creationId xmlns:p14="http://schemas.microsoft.com/office/powerpoint/2010/main" val="1933796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0FFC0-DB39-4796-ACC4-CF90C17BA0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D65D7F0-9907-41B6-93ED-FD187344FC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C977E09-3A3A-4CE4-A6AB-E4BFE0BABDC2}"/>
              </a:ext>
            </a:extLst>
          </p:cNvPr>
          <p:cNvSpPr>
            <a:spLocks noGrp="1"/>
          </p:cNvSpPr>
          <p:nvPr>
            <p:ph type="dt" sz="half" idx="10"/>
          </p:nvPr>
        </p:nvSpPr>
        <p:spPr/>
        <p:txBody>
          <a:bodyPr/>
          <a:lstStyle/>
          <a:p>
            <a:fld id="{3E424C47-5F02-4823-87AD-24441917F805}" type="datetimeFigureOut">
              <a:rPr lang="en-GB" smtClean="0"/>
              <a:t>28/02/2022</a:t>
            </a:fld>
            <a:endParaRPr lang="en-GB"/>
          </a:p>
        </p:txBody>
      </p:sp>
      <p:sp>
        <p:nvSpPr>
          <p:cNvPr id="5" name="Footer Placeholder 4">
            <a:extLst>
              <a:ext uri="{FF2B5EF4-FFF2-40B4-BE49-F238E27FC236}">
                <a16:creationId xmlns:a16="http://schemas.microsoft.com/office/drawing/2014/main" id="{AF07EC81-6C95-49E2-BC54-42713E3E93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5D6D6F-8859-4FD9-AECD-FDFD6875180E}"/>
              </a:ext>
            </a:extLst>
          </p:cNvPr>
          <p:cNvSpPr>
            <a:spLocks noGrp="1"/>
          </p:cNvSpPr>
          <p:nvPr>
            <p:ph type="sldNum" sz="quarter" idx="12"/>
          </p:nvPr>
        </p:nvSpPr>
        <p:spPr/>
        <p:txBody>
          <a:bodyPr/>
          <a:lstStyle/>
          <a:p>
            <a:fld id="{19A735E2-0FAD-48F9-9893-D026692C7BB5}" type="slidenum">
              <a:rPr lang="en-GB" smtClean="0"/>
              <a:t>‹#›</a:t>
            </a:fld>
            <a:endParaRPr lang="en-GB"/>
          </a:p>
        </p:txBody>
      </p:sp>
    </p:spTree>
    <p:extLst>
      <p:ext uri="{BB962C8B-B14F-4D97-AF65-F5344CB8AC3E}">
        <p14:creationId xmlns:p14="http://schemas.microsoft.com/office/powerpoint/2010/main" val="2160301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A756-653D-4F45-AD32-E56969D0A27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22EFFF7-AD79-4ECB-8339-74C846F9C7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591F6B-B420-41E9-9D43-77338D8EC5BA}"/>
              </a:ext>
            </a:extLst>
          </p:cNvPr>
          <p:cNvSpPr>
            <a:spLocks noGrp="1"/>
          </p:cNvSpPr>
          <p:nvPr>
            <p:ph type="dt" sz="half" idx="10"/>
          </p:nvPr>
        </p:nvSpPr>
        <p:spPr/>
        <p:txBody>
          <a:bodyPr/>
          <a:lstStyle/>
          <a:p>
            <a:fld id="{3E424C47-5F02-4823-87AD-24441917F805}" type="datetimeFigureOut">
              <a:rPr lang="en-GB" smtClean="0"/>
              <a:t>28/02/2022</a:t>
            </a:fld>
            <a:endParaRPr lang="en-GB"/>
          </a:p>
        </p:txBody>
      </p:sp>
      <p:sp>
        <p:nvSpPr>
          <p:cNvPr id="5" name="Footer Placeholder 4">
            <a:extLst>
              <a:ext uri="{FF2B5EF4-FFF2-40B4-BE49-F238E27FC236}">
                <a16:creationId xmlns:a16="http://schemas.microsoft.com/office/drawing/2014/main" id="{DBA1D93C-13EE-4EE7-A212-155627BC8A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51934E-A25D-4BCE-9C79-7A535A28D3E9}"/>
              </a:ext>
            </a:extLst>
          </p:cNvPr>
          <p:cNvSpPr>
            <a:spLocks noGrp="1"/>
          </p:cNvSpPr>
          <p:nvPr>
            <p:ph type="sldNum" sz="quarter" idx="12"/>
          </p:nvPr>
        </p:nvSpPr>
        <p:spPr/>
        <p:txBody>
          <a:bodyPr/>
          <a:lstStyle/>
          <a:p>
            <a:fld id="{19A735E2-0FAD-48F9-9893-D026692C7BB5}" type="slidenum">
              <a:rPr lang="en-GB" smtClean="0"/>
              <a:t>‹#›</a:t>
            </a:fld>
            <a:endParaRPr lang="en-GB"/>
          </a:p>
        </p:txBody>
      </p:sp>
    </p:spTree>
    <p:extLst>
      <p:ext uri="{BB962C8B-B14F-4D97-AF65-F5344CB8AC3E}">
        <p14:creationId xmlns:p14="http://schemas.microsoft.com/office/powerpoint/2010/main" val="936170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5D9BF0-FFB6-4904-A8BB-3B7C1076962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62CFC18-1786-4DE4-8628-E4CA5C85BC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FFC5A4-3480-4325-801E-3ABD6FE3F6A8}"/>
              </a:ext>
            </a:extLst>
          </p:cNvPr>
          <p:cNvSpPr>
            <a:spLocks noGrp="1"/>
          </p:cNvSpPr>
          <p:nvPr>
            <p:ph type="dt" sz="half" idx="10"/>
          </p:nvPr>
        </p:nvSpPr>
        <p:spPr/>
        <p:txBody>
          <a:bodyPr/>
          <a:lstStyle/>
          <a:p>
            <a:fld id="{3E424C47-5F02-4823-87AD-24441917F805}" type="datetimeFigureOut">
              <a:rPr lang="en-GB" smtClean="0"/>
              <a:t>28/02/2022</a:t>
            </a:fld>
            <a:endParaRPr lang="en-GB"/>
          </a:p>
        </p:txBody>
      </p:sp>
      <p:sp>
        <p:nvSpPr>
          <p:cNvPr id="5" name="Footer Placeholder 4">
            <a:extLst>
              <a:ext uri="{FF2B5EF4-FFF2-40B4-BE49-F238E27FC236}">
                <a16:creationId xmlns:a16="http://schemas.microsoft.com/office/drawing/2014/main" id="{6A22ED1E-4FC2-43D2-BE12-9EEC6F81FA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826910-EC8E-4964-AD41-342FB58A4664}"/>
              </a:ext>
            </a:extLst>
          </p:cNvPr>
          <p:cNvSpPr>
            <a:spLocks noGrp="1"/>
          </p:cNvSpPr>
          <p:nvPr>
            <p:ph type="sldNum" sz="quarter" idx="12"/>
          </p:nvPr>
        </p:nvSpPr>
        <p:spPr/>
        <p:txBody>
          <a:bodyPr/>
          <a:lstStyle/>
          <a:p>
            <a:fld id="{19A735E2-0FAD-48F9-9893-D026692C7BB5}" type="slidenum">
              <a:rPr lang="en-GB" smtClean="0"/>
              <a:t>‹#›</a:t>
            </a:fld>
            <a:endParaRPr lang="en-GB"/>
          </a:p>
        </p:txBody>
      </p:sp>
    </p:spTree>
    <p:extLst>
      <p:ext uri="{BB962C8B-B14F-4D97-AF65-F5344CB8AC3E}">
        <p14:creationId xmlns:p14="http://schemas.microsoft.com/office/powerpoint/2010/main" val="538723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742B6-E32C-4E62-B690-6CFCBFF9B6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DA209EF-AADD-40D9-8188-2CB13E70E9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C1B000-BD1C-4130-9DC0-66B888CE80DE}"/>
              </a:ext>
            </a:extLst>
          </p:cNvPr>
          <p:cNvSpPr>
            <a:spLocks noGrp="1"/>
          </p:cNvSpPr>
          <p:nvPr>
            <p:ph type="dt" sz="half" idx="10"/>
          </p:nvPr>
        </p:nvSpPr>
        <p:spPr/>
        <p:txBody>
          <a:bodyPr/>
          <a:lstStyle/>
          <a:p>
            <a:fld id="{3E424C47-5F02-4823-87AD-24441917F805}" type="datetimeFigureOut">
              <a:rPr lang="en-GB" smtClean="0"/>
              <a:t>28/02/2022</a:t>
            </a:fld>
            <a:endParaRPr lang="en-GB"/>
          </a:p>
        </p:txBody>
      </p:sp>
      <p:sp>
        <p:nvSpPr>
          <p:cNvPr id="5" name="Footer Placeholder 4">
            <a:extLst>
              <a:ext uri="{FF2B5EF4-FFF2-40B4-BE49-F238E27FC236}">
                <a16:creationId xmlns:a16="http://schemas.microsoft.com/office/drawing/2014/main" id="{41141433-3A42-41F3-972B-D8FCEF3649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C0AA74-1684-40CC-941D-6AB5377D88AC}"/>
              </a:ext>
            </a:extLst>
          </p:cNvPr>
          <p:cNvSpPr>
            <a:spLocks noGrp="1"/>
          </p:cNvSpPr>
          <p:nvPr>
            <p:ph type="sldNum" sz="quarter" idx="12"/>
          </p:nvPr>
        </p:nvSpPr>
        <p:spPr/>
        <p:txBody>
          <a:bodyPr/>
          <a:lstStyle/>
          <a:p>
            <a:fld id="{19A735E2-0FAD-48F9-9893-D026692C7BB5}" type="slidenum">
              <a:rPr lang="en-GB" smtClean="0"/>
              <a:t>‹#›</a:t>
            </a:fld>
            <a:endParaRPr lang="en-GB"/>
          </a:p>
        </p:txBody>
      </p:sp>
    </p:spTree>
    <p:extLst>
      <p:ext uri="{BB962C8B-B14F-4D97-AF65-F5344CB8AC3E}">
        <p14:creationId xmlns:p14="http://schemas.microsoft.com/office/powerpoint/2010/main" val="2175658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A28A3-1600-441A-84B6-C55F0CF0D6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766323B-4044-4A5E-BB98-44C3A7DF79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7A2207-20C2-4827-BAEB-33BA532BEC83}"/>
              </a:ext>
            </a:extLst>
          </p:cNvPr>
          <p:cNvSpPr>
            <a:spLocks noGrp="1"/>
          </p:cNvSpPr>
          <p:nvPr>
            <p:ph type="dt" sz="half" idx="10"/>
          </p:nvPr>
        </p:nvSpPr>
        <p:spPr/>
        <p:txBody>
          <a:bodyPr/>
          <a:lstStyle/>
          <a:p>
            <a:fld id="{3E424C47-5F02-4823-87AD-24441917F805}" type="datetimeFigureOut">
              <a:rPr lang="en-GB" smtClean="0"/>
              <a:t>28/02/2022</a:t>
            </a:fld>
            <a:endParaRPr lang="en-GB"/>
          </a:p>
        </p:txBody>
      </p:sp>
      <p:sp>
        <p:nvSpPr>
          <p:cNvPr id="5" name="Footer Placeholder 4">
            <a:extLst>
              <a:ext uri="{FF2B5EF4-FFF2-40B4-BE49-F238E27FC236}">
                <a16:creationId xmlns:a16="http://schemas.microsoft.com/office/drawing/2014/main" id="{D4001CC5-8B70-40C9-A0DB-9601DDF041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9C5FF6-21D0-4BCD-A5D4-61A40E7B9D77}"/>
              </a:ext>
            </a:extLst>
          </p:cNvPr>
          <p:cNvSpPr>
            <a:spLocks noGrp="1"/>
          </p:cNvSpPr>
          <p:nvPr>
            <p:ph type="sldNum" sz="quarter" idx="12"/>
          </p:nvPr>
        </p:nvSpPr>
        <p:spPr/>
        <p:txBody>
          <a:bodyPr/>
          <a:lstStyle/>
          <a:p>
            <a:fld id="{19A735E2-0FAD-48F9-9893-D026692C7BB5}" type="slidenum">
              <a:rPr lang="en-GB" smtClean="0"/>
              <a:t>‹#›</a:t>
            </a:fld>
            <a:endParaRPr lang="en-GB"/>
          </a:p>
        </p:txBody>
      </p:sp>
    </p:spTree>
    <p:extLst>
      <p:ext uri="{BB962C8B-B14F-4D97-AF65-F5344CB8AC3E}">
        <p14:creationId xmlns:p14="http://schemas.microsoft.com/office/powerpoint/2010/main" val="1374747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98547-0008-4688-9861-2F33BFBA346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5483B8-5945-4E1B-9009-C1F2BB7989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6B065FE-FEDD-4E80-93D2-120ABCC2FD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1EFEE28-BF9C-4545-B33E-0EEF6886F658}"/>
              </a:ext>
            </a:extLst>
          </p:cNvPr>
          <p:cNvSpPr>
            <a:spLocks noGrp="1"/>
          </p:cNvSpPr>
          <p:nvPr>
            <p:ph type="dt" sz="half" idx="10"/>
          </p:nvPr>
        </p:nvSpPr>
        <p:spPr/>
        <p:txBody>
          <a:bodyPr/>
          <a:lstStyle/>
          <a:p>
            <a:fld id="{3E424C47-5F02-4823-87AD-24441917F805}" type="datetimeFigureOut">
              <a:rPr lang="en-GB" smtClean="0"/>
              <a:t>28/02/2022</a:t>
            </a:fld>
            <a:endParaRPr lang="en-GB"/>
          </a:p>
        </p:txBody>
      </p:sp>
      <p:sp>
        <p:nvSpPr>
          <p:cNvPr id="6" name="Footer Placeholder 5">
            <a:extLst>
              <a:ext uri="{FF2B5EF4-FFF2-40B4-BE49-F238E27FC236}">
                <a16:creationId xmlns:a16="http://schemas.microsoft.com/office/drawing/2014/main" id="{22A42BAC-4469-49D2-8F19-175FC1FD23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1E92D2-04EA-4101-AB95-0213837D7F1A}"/>
              </a:ext>
            </a:extLst>
          </p:cNvPr>
          <p:cNvSpPr>
            <a:spLocks noGrp="1"/>
          </p:cNvSpPr>
          <p:nvPr>
            <p:ph type="sldNum" sz="quarter" idx="12"/>
          </p:nvPr>
        </p:nvSpPr>
        <p:spPr/>
        <p:txBody>
          <a:bodyPr/>
          <a:lstStyle/>
          <a:p>
            <a:fld id="{19A735E2-0FAD-48F9-9893-D026692C7BB5}" type="slidenum">
              <a:rPr lang="en-GB" smtClean="0"/>
              <a:t>‹#›</a:t>
            </a:fld>
            <a:endParaRPr lang="en-GB"/>
          </a:p>
        </p:txBody>
      </p:sp>
    </p:spTree>
    <p:extLst>
      <p:ext uri="{BB962C8B-B14F-4D97-AF65-F5344CB8AC3E}">
        <p14:creationId xmlns:p14="http://schemas.microsoft.com/office/powerpoint/2010/main" val="3304121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90124-6115-4D67-A216-A4C44FC4187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EB7D78-0943-4B51-B373-DA9DEDE221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68140A-B428-459F-B023-DC964C67D9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39778E6-BD2B-4165-825B-4DB74F3B67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3D2732-8AAA-49CF-8617-F381C4EE39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E8DAB38-E89D-4609-95E4-F0587816C7AC}"/>
              </a:ext>
            </a:extLst>
          </p:cNvPr>
          <p:cNvSpPr>
            <a:spLocks noGrp="1"/>
          </p:cNvSpPr>
          <p:nvPr>
            <p:ph type="dt" sz="half" idx="10"/>
          </p:nvPr>
        </p:nvSpPr>
        <p:spPr/>
        <p:txBody>
          <a:bodyPr/>
          <a:lstStyle/>
          <a:p>
            <a:fld id="{3E424C47-5F02-4823-87AD-24441917F805}" type="datetimeFigureOut">
              <a:rPr lang="en-GB" smtClean="0"/>
              <a:t>28/02/2022</a:t>
            </a:fld>
            <a:endParaRPr lang="en-GB"/>
          </a:p>
        </p:txBody>
      </p:sp>
      <p:sp>
        <p:nvSpPr>
          <p:cNvPr id="8" name="Footer Placeholder 7">
            <a:extLst>
              <a:ext uri="{FF2B5EF4-FFF2-40B4-BE49-F238E27FC236}">
                <a16:creationId xmlns:a16="http://schemas.microsoft.com/office/drawing/2014/main" id="{F6CF9626-0CA1-4894-A080-9ABCFB56597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0BE471B-F7A4-466C-BE11-F4CBFCD643EC}"/>
              </a:ext>
            </a:extLst>
          </p:cNvPr>
          <p:cNvSpPr>
            <a:spLocks noGrp="1"/>
          </p:cNvSpPr>
          <p:nvPr>
            <p:ph type="sldNum" sz="quarter" idx="12"/>
          </p:nvPr>
        </p:nvSpPr>
        <p:spPr/>
        <p:txBody>
          <a:bodyPr/>
          <a:lstStyle/>
          <a:p>
            <a:fld id="{19A735E2-0FAD-48F9-9893-D026692C7BB5}" type="slidenum">
              <a:rPr lang="en-GB" smtClean="0"/>
              <a:t>‹#›</a:t>
            </a:fld>
            <a:endParaRPr lang="en-GB"/>
          </a:p>
        </p:txBody>
      </p:sp>
    </p:spTree>
    <p:extLst>
      <p:ext uri="{BB962C8B-B14F-4D97-AF65-F5344CB8AC3E}">
        <p14:creationId xmlns:p14="http://schemas.microsoft.com/office/powerpoint/2010/main" val="359791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C3188-0633-4524-B095-11778BA04A7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AB18E4D-D15B-40F4-A1FF-611D148D9B35}"/>
              </a:ext>
            </a:extLst>
          </p:cNvPr>
          <p:cNvSpPr>
            <a:spLocks noGrp="1"/>
          </p:cNvSpPr>
          <p:nvPr>
            <p:ph type="dt" sz="half" idx="10"/>
          </p:nvPr>
        </p:nvSpPr>
        <p:spPr/>
        <p:txBody>
          <a:bodyPr/>
          <a:lstStyle/>
          <a:p>
            <a:fld id="{3E424C47-5F02-4823-87AD-24441917F805}" type="datetimeFigureOut">
              <a:rPr lang="en-GB" smtClean="0"/>
              <a:t>28/02/2022</a:t>
            </a:fld>
            <a:endParaRPr lang="en-GB"/>
          </a:p>
        </p:txBody>
      </p:sp>
      <p:sp>
        <p:nvSpPr>
          <p:cNvPr id="4" name="Footer Placeholder 3">
            <a:extLst>
              <a:ext uri="{FF2B5EF4-FFF2-40B4-BE49-F238E27FC236}">
                <a16:creationId xmlns:a16="http://schemas.microsoft.com/office/drawing/2014/main" id="{B5C3194E-DC28-4C25-B886-DEACC308E66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4CD509E-0EEE-49F9-8D23-07A70AC8BC8F}"/>
              </a:ext>
            </a:extLst>
          </p:cNvPr>
          <p:cNvSpPr>
            <a:spLocks noGrp="1"/>
          </p:cNvSpPr>
          <p:nvPr>
            <p:ph type="sldNum" sz="quarter" idx="12"/>
          </p:nvPr>
        </p:nvSpPr>
        <p:spPr/>
        <p:txBody>
          <a:bodyPr/>
          <a:lstStyle/>
          <a:p>
            <a:fld id="{19A735E2-0FAD-48F9-9893-D026692C7BB5}" type="slidenum">
              <a:rPr lang="en-GB" smtClean="0"/>
              <a:t>‹#›</a:t>
            </a:fld>
            <a:endParaRPr lang="en-GB"/>
          </a:p>
        </p:txBody>
      </p:sp>
    </p:spTree>
    <p:extLst>
      <p:ext uri="{BB962C8B-B14F-4D97-AF65-F5344CB8AC3E}">
        <p14:creationId xmlns:p14="http://schemas.microsoft.com/office/powerpoint/2010/main" val="1323546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9CBB02-803B-406D-97DA-DA5B9E2578C8}"/>
              </a:ext>
            </a:extLst>
          </p:cNvPr>
          <p:cNvSpPr>
            <a:spLocks noGrp="1"/>
          </p:cNvSpPr>
          <p:nvPr>
            <p:ph type="dt" sz="half" idx="10"/>
          </p:nvPr>
        </p:nvSpPr>
        <p:spPr/>
        <p:txBody>
          <a:bodyPr/>
          <a:lstStyle/>
          <a:p>
            <a:fld id="{3E424C47-5F02-4823-87AD-24441917F805}" type="datetimeFigureOut">
              <a:rPr lang="en-GB" smtClean="0"/>
              <a:t>28/02/2022</a:t>
            </a:fld>
            <a:endParaRPr lang="en-GB"/>
          </a:p>
        </p:txBody>
      </p:sp>
      <p:sp>
        <p:nvSpPr>
          <p:cNvPr id="3" name="Footer Placeholder 2">
            <a:extLst>
              <a:ext uri="{FF2B5EF4-FFF2-40B4-BE49-F238E27FC236}">
                <a16:creationId xmlns:a16="http://schemas.microsoft.com/office/drawing/2014/main" id="{922EBEEC-3B5B-47DE-BAA7-3A953CA400B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BAF952A-DB6D-41F8-A59C-8DC6D277B4F9}"/>
              </a:ext>
            </a:extLst>
          </p:cNvPr>
          <p:cNvSpPr>
            <a:spLocks noGrp="1"/>
          </p:cNvSpPr>
          <p:nvPr>
            <p:ph type="sldNum" sz="quarter" idx="12"/>
          </p:nvPr>
        </p:nvSpPr>
        <p:spPr/>
        <p:txBody>
          <a:bodyPr/>
          <a:lstStyle/>
          <a:p>
            <a:fld id="{19A735E2-0FAD-48F9-9893-D026692C7BB5}" type="slidenum">
              <a:rPr lang="en-GB" smtClean="0"/>
              <a:t>‹#›</a:t>
            </a:fld>
            <a:endParaRPr lang="en-GB"/>
          </a:p>
        </p:txBody>
      </p:sp>
    </p:spTree>
    <p:extLst>
      <p:ext uri="{BB962C8B-B14F-4D97-AF65-F5344CB8AC3E}">
        <p14:creationId xmlns:p14="http://schemas.microsoft.com/office/powerpoint/2010/main" val="1132003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31C13-AB9D-4FA2-9971-959951964E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B55F60E-6D59-44A3-9855-4840533DC9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FBDF32D-B279-4DBF-B167-B3BEFB579A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EBA931-9050-4D02-89E6-84BF64204085}"/>
              </a:ext>
            </a:extLst>
          </p:cNvPr>
          <p:cNvSpPr>
            <a:spLocks noGrp="1"/>
          </p:cNvSpPr>
          <p:nvPr>
            <p:ph type="dt" sz="half" idx="10"/>
          </p:nvPr>
        </p:nvSpPr>
        <p:spPr/>
        <p:txBody>
          <a:bodyPr/>
          <a:lstStyle/>
          <a:p>
            <a:fld id="{3E424C47-5F02-4823-87AD-24441917F805}" type="datetimeFigureOut">
              <a:rPr lang="en-GB" smtClean="0"/>
              <a:t>28/02/2022</a:t>
            </a:fld>
            <a:endParaRPr lang="en-GB"/>
          </a:p>
        </p:txBody>
      </p:sp>
      <p:sp>
        <p:nvSpPr>
          <p:cNvPr id="6" name="Footer Placeholder 5">
            <a:extLst>
              <a:ext uri="{FF2B5EF4-FFF2-40B4-BE49-F238E27FC236}">
                <a16:creationId xmlns:a16="http://schemas.microsoft.com/office/drawing/2014/main" id="{10370633-B1CC-485C-9694-0025BDB1F3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D0E262-03E4-4773-A338-625FA3C14614}"/>
              </a:ext>
            </a:extLst>
          </p:cNvPr>
          <p:cNvSpPr>
            <a:spLocks noGrp="1"/>
          </p:cNvSpPr>
          <p:nvPr>
            <p:ph type="sldNum" sz="quarter" idx="12"/>
          </p:nvPr>
        </p:nvSpPr>
        <p:spPr/>
        <p:txBody>
          <a:bodyPr/>
          <a:lstStyle/>
          <a:p>
            <a:fld id="{19A735E2-0FAD-48F9-9893-D026692C7BB5}" type="slidenum">
              <a:rPr lang="en-GB" smtClean="0"/>
              <a:t>‹#›</a:t>
            </a:fld>
            <a:endParaRPr lang="en-GB"/>
          </a:p>
        </p:txBody>
      </p:sp>
    </p:spTree>
    <p:extLst>
      <p:ext uri="{BB962C8B-B14F-4D97-AF65-F5344CB8AC3E}">
        <p14:creationId xmlns:p14="http://schemas.microsoft.com/office/powerpoint/2010/main" val="1419664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83102-96FC-437A-B17B-1C346CB50B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84AA52F-D6D0-41D6-97C6-514CF53900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A868D60-9220-446C-AF5A-9771CF7C6E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AA3FEC-A829-42BE-B1F3-4D85F8DE8A12}"/>
              </a:ext>
            </a:extLst>
          </p:cNvPr>
          <p:cNvSpPr>
            <a:spLocks noGrp="1"/>
          </p:cNvSpPr>
          <p:nvPr>
            <p:ph type="dt" sz="half" idx="10"/>
          </p:nvPr>
        </p:nvSpPr>
        <p:spPr/>
        <p:txBody>
          <a:bodyPr/>
          <a:lstStyle/>
          <a:p>
            <a:fld id="{3E424C47-5F02-4823-87AD-24441917F805}" type="datetimeFigureOut">
              <a:rPr lang="en-GB" smtClean="0"/>
              <a:t>28/02/2022</a:t>
            </a:fld>
            <a:endParaRPr lang="en-GB"/>
          </a:p>
        </p:txBody>
      </p:sp>
      <p:sp>
        <p:nvSpPr>
          <p:cNvPr id="6" name="Footer Placeholder 5">
            <a:extLst>
              <a:ext uri="{FF2B5EF4-FFF2-40B4-BE49-F238E27FC236}">
                <a16:creationId xmlns:a16="http://schemas.microsoft.com/office/drawing/2014/main" id="{576A7170-6EF6-49A4-9DC7-9204C06293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FA81D3-7751-401A-8054-05BA198FF21B}"/>
              </a:ext>
            </a:extLst>
          </p:cNvPr>
          <p:cNvSpPr>
            <a:spLocks noGrp="1"/>
          </p:cNvSpPr>
          <p:nvPr>
            <p:ph type="sldNum" sz="quarter" idx="12"/>
          </p:nvPr>
        </p:nvSpPr>
        <p:spPr/>
        <p:txBody>
          <a:bodyPr/>
          <a:lstStyle/>
          <a:p>
            <a:fld id="{19A735E2-0FAD-48F9-9893-D026692C7BB5}" type="slidenum">
              <a:rPr lang="en-GB" smtClean="0"/>
              <a:t>‹#›</a:t>
            </a:fld>
            <a:endParaRPr lang="en-GB"/>
          </a:p>
        </p:txBody>
      </p:sp>
    </p:spTree>
    <p:extLst>
      <p:ext uri="{BB962C8B-B14F-4D97-AF65-F5344CB8AC3E}">
        <p14:creationId xmlns:p14="http://schemas.microsoft.com/office/powerpoint/2010/main" val="2398583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D86C9B-091D-4A6F-A835-5412ADBAF5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F3C4924-DCDE-47AD-8A1A-3BBCD0D3FB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FA2900-805D-40FD-9FC7-F614E68D49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24C47-5F02-4823-87AD-24441917F805}" type="datetimeFigureOut">
              <a:rPr lang="en-GB" smtClean="0"/>
              <a:t>28/02/2022</a:t>
            </a:fld>
            <a:endParaRPr lang="en-GB"/>
          </a:p>
        </p:txBody>
      </p:sp>
      <p:sp>
        <p:nvSpPr>
          <p:cNvPr id="5" name="Footer Placeholder 4">
            <a:extLst>
              <a:ext uri="{FF2B5EF4-FFF2-40B4-BE49-F238E27FC236}">
                <a16:creationId xmlns:a16="http://schemas.microsoft.com/office/drawing/2014/main" id="{C201038F-3FB6-4928-AC4A-B6C2E35993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D2565F1-8B5E-4CAE-8402-9FEF41523A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A735E2-0FAD-48F9-9893-D026692C7BB5}" type="slidenum">
              <a:rPr lang="en-GB" smtClean="0"/>
              <a:t>‹#›</a:t>
            </a:fld>
            <a:endParaRPr lang="en-GB"/>
          </a:p>
        </p:txBody>
      </p:sp>
    </p:spTree>
    <p:extLst>
      <p:ext uri="{BB962C8B-B14F-4D97-AF65-F5344CB8AC3E}">
        <p14:creationId xmlns:p14="http://schemas.microsoft.com/office/powerpoint/2010/main" val="2201679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hyperlink" Target="https://www.cancerresearchuk.org/about-cancer/cancer-in-general/treatment/complementary-alternative-therapies/individual-therapies/turmeric" TargetMode="External"/><Relationship Id="rId2" Type="http://schemas.openxmlformats.org/officeDocument/2006/relationships/hyperlink" Target="https://www.bda.uk.com/resource/challenging-cancer-diets-myth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1ED8053C-AF28-403A-90F2-67A100EDEC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10BCDCE7-03A4-438B-9B4A-0F5E37C4C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2677" y="456020"/>
            <a:ext cx="6737282" cy="6032228"/>
          </a:xfrm>
          <a:custGeom>
            <a:avLst/>
            <a:gdLst>
              <a:gd name="connsiteX0" fmla="*/ 3069307 w 6737282"/>
              <a:gd name="connsiteY0" fmla="*/ 4550727 h 6032228"/>
              <a:gd name="connsiteX1" fmla="*/ 3741218 w 6737282"/>
              <a:gd name="connsiteY1" fmla="*/ 4550727 h 6032228"/>
              <a:gd name="connsiteX2" fmla="*/ 3772850 w 6737282"/>
              <a:gd name="connsiteY2" fmla="*/ 4554928 h 6032228"/>
              <a:gd name="connsiteX3" fmla="*/ 3794605 w 6737282"/>
              <a:gd name="connsiteY3" fmla="*/ 4564050 h 6032228"/>
              <a:gd name="connsiteX4" fmla="*/ 3781310 w 6737282"/>
              <a:gd name="connsiteY4" fmla="*/ 4587045 h 6032228"/>
              <a:gd name="connsiteX5" fmla="*/ 3310252 w 6737282"/>
              <a:gd name="connsiteY5" fmla="*/ 5401750 h 6032228"/>
              <a:gd name="connsiteX6" fmla="*/ 3029607 w 6737282"/>
              <a:gd name="connsiteY6" fmla="*/ 5564857 h 6032228"/>
              <a:gd name="connsiteX7" fmla="*/ 2804017 w 6737282"/>
              <a:gd name="connsiteY7" fmla="*/ 5564857 h 6032228"/>
              <a:gd name="connsiteX8" fmla="*/ 2777701 w 6737282"/>
              <a:gd name="connsiteY8" fmla="*/ 5564857 h 6032228"/>
              <a:gd name="connsiteX9" fmla="*/ 2752589 w 6737282"/>
              <a:gd name="connsiteY9" fmla="*/ 5521614 h 6032228"/>
              <a:gd name="connsiteX10" fmla="*/ 2629590 w 6737282"/>
              <a:gd name="connsiteY10" fmla="*/ 5309799 h 6032228"/>
              <a:gd name="connsiteX11" fmla="*/ 2629590 w 6737282"/>
              <a:gd name="connsiteY11" fmla="*/ 5191240 h 6032228"/>
              <a:gd name="connsiteX12" fmla="*/ 2966272 w 6737282"/>
              <a:gd name="connsiteY12" fmla="*/ 4611452 h 6032228"/>
              <a:gd name="connsiteX13" fmla="*/ 3069307 w 6737282"/>
              <a:gd name="connsiteY13" fmla="*/ 4550727 h 6032228"/>
              <a:gd name="connsiteX14" fmla="*/ 1224899 w 6737282"/>
              <a:gd name="connsiteY14" fmla="*/ 1805663 h 6032228"/>
              <a:gd name="connsiteX15" fmla="*/ 3029607 w 6737282"/>
              <a:gd name="connsiteY15" fmla="*/ 1805663 h 6032228"/>
              <a:gd name="connsiteX16" fmla="*/ 3310252 w 6737282"/>
              <a:gd name="connsiteY16" fmla="*/ 1968768 h 6032228"/>
              <a:gd name="connsiteX17" fmla="*/ 4210657 w 6737282"/>
              <a:gd name="connsiteY17" fmla="*/ 3526038 h 6032228"/>
              <a:gd name="connsiteX18" fmla="*/ 4210657 w 6737282"/>
              <a:gd name="connsiteY18" fmla="*/ 3844482 h 6032228"/>
              <a:gd name="connsiteX19" fmla="*/ 3876331 w 6737282"/>
              <a:gd name="connsiteY19" fmla="*/ 4422707 h 6032228"/>
              <a:gd name="connsiteX20" fmla="*/ 3848154 w 6737282"/>
              <a:gd name="connsiteY20" fmla="*/ 4471437 h 6032228"/>
              <a:gd name="connsiteX21" fmla="*/ 3849146 w 6737282"/>
              <a:gd name="connsiteY21" fmla="*/ 4471853 h 6032228"/>
              <a:gd name="connsiteX22" fmla="*/ 3898870 w 6737282"/>
              <a:gd name="connsiteY22" fmla="*/ 4522003 h 6032228"/>
              <a:gd name="connsiteX23" fmla="*/ 4277006 w 6737282"/>
              <a:gd name="connsiteY23" fmla="*/ 5175999 h 6032228"/>
              <a:gd name="connsiteX24" fmla="*/ 4277006 w 6737282"/>
              <a:gd name="connsiteY24" fmla="*/ 5309735 h 6032228"/>
              <a:gd name="connsiteX25" fmla="*/ 3898870 w 6737282"/>
              <a:gd name="connsiteY25" fmla="*/ 5963729 h 6032228"/>
              <a:gd name="connsiteX26" fmla="*/ 3781007 w 6737282"/>
              <a:gd name="connsiteY26" fmla="*/ 6032228 h 6032228"/>
              <a:gd name="connsiteX27" fmla="*/ 3023096 w 6737282"/>
              <a:gd name="connsiteY27" fmla="*/ 6032228 h 6032228"/>
              <a:gd name="connsiteX28" fmla="*/ 2906872 w 6737282"/>
              <a:gd name="connsiteY28" fmla="*/ 5963729 h 6032228"/>
              <a:gd name="connsiteX29" fmla="*/ 2703170 w 6737282"/>
              <a:gd name="connsiteY29" fmla="*/ 5612942 h 6032228"/>
              <a:gd name="connsiteX30" fmla="*/ 2680159 w 6737282"/>
              <a:gd name="connsiteY30" fmla="*/ 5573313 h 6032228"/>
              <a:gd name="connsiteX31" fmla="*/ 2698265 w 6737282"/>
              <a:gd name="connsiteY31" fmla="*/ 5573313 h 6032228"/>
              <a:gd name="connsiteX32" fmla="*/ 2783846 w 6737282"/>
              <a:gd name="connsiteY32" fmla="*/ 5573313 h 6032228"/>
              <a:gd name="connsiteX33" fmla="*/ 2821023 w 6737282"/>
              <a:gd name="connsiteY33" fmla="*/ 5637336 h 6032228"/>
              <a:gd name="connsiteX34" fmla="*/ 2963060 w 6737282"/>
              <a:gd name="connsiteY34" fmla="*/ 5881934 h 6032228"/>
              <a:gd name="connsiteX35" fmla="*/ 3066097 w 6737282"/>
              <a:gd name="connsiteY35" fmla="*/ 5942660 h 6032228"/>
              <a:gd name="connsiteX36" fmla="*/ 3738008 w 6737282"/>
              <a:gd name="connsiteY36" fmla="*/ 5942660 h 6032228"/>
              <a:gd name="connsiteX37" fmla="*/ 3842494 w 6737282"/>
              <a:gd name="connsiteY37" fmla="*/ 5881934 h 6032228"/>
              <a:gd name="connsiteX38" fmla="*/ 4177724 w 6737282"/>
              <a:gd name="connsiteY38" fmla="*/ 5302148 h 6032228"/>
              <a:gd name="connsiteX39" fmla="*/ 4177724 w 6737282"/>
              <a:gd name="connsiteY39" fmla="*/ 5183586 h 6032228"/>
              <a:gd name="connsiteX40" fmla="*/ 3842494 w 6737282"/>
              <a:gd name="connsiteY40" fmla="*/ 4603800 h 6032228"/>
              <a:gd name="connsiteX41" fmla="*/ 3798414 w 6737282"/>
              <a:gd name="connsiteY41" fmla="*/ 4559340 h 6032228"/>
              <a:gd name="connsiteX42" fmla="*/ 3793313 w 6737282"/>
              <a:gd name="connsiteY42" fmla="*/ 4557203 h 6032228"/>
              <a:gd name="connsiteX43" fmla="*/ 3820657 w 6737282"/>
              <a:gd name="connsiteY43" fmla="*/ 4509913 h 6032228"/>
              <a:gd name="connsiteX44" fmla="*/ 3840991 w 6737282"/>
              <a:gd name="connsiteY44" fmla="*/ 4474742 h 6032228"/>
              <a:gd name="connsiteX45" fmla="*/ 3819900 w 6737282"/>
              <a:gd name="connsiteY45" fmla="*/ 4465898 h 6032228"/>
              <a:gd name="connsiteX46" fmla="*/ 3784219 w 6737282"/>
              <a:gd name="connsiteY46" fmla="*/ 4461158 h 6032228"/>
              <a:gd name="connsiteX47" fmla="*/ 3026307 w 6737282"/>
              <a:gd name="connsiteY47" fmla="*/ 4461158 h 6032228"/>
              <a:gd name="connsiteX48" fmla="*/ 2910084 w 6737282"/>
              <a:gd name="connsiteY48" fmla="*/ 4529655 h 6032228"/>
              <a:gd name="connsiteX49" fmla="*/ 2530310 w 6737282"/>
              <a:gd name="connsiteY49" fmla="*/ 5183651 h 6032228"/>
              <a:gd name="connsiteX50" fmla="*/ 2530310 w 6737282"/>
              <a:gd name="connsiteY50" fmla="*/ 5317387 h 6032228"/>
              <a:gd name="connsiteX51" fmla="*/ 2655664 w 6737282"/>
              <a:gd name="connsiteY51" fmla="*/ 5533256 h 6032228"/>
              <a:gd name="connsiteX52" fmla="*/ 2674015 w 6737282"/>
              <a:gd name="connsiteY52" fmla="*/ 5564857 h 6032228"/>
              <a:gd name="connsiteX53" fmla="*/ 2589005 w 6737282"/>
              <a:gd name="connsiteY53" fmla="*/ 5564857 h 6032228"/>
              <a:gd name="connsiteX54" fmla="*/ 1224899 w 6737282"/>
              <a:gd name="connsiteY54" fmla="*/ 5564857 h 6032228"/>
              <a:gd name="connsiteX55" fmla="*/ 948151 w 6737282"/>
              <a:gd name="connsiteY55" fmla="*/ 5401750 h 6032228"/>
              <a:gd name="connsiteX56" fmla="*/ 43851 w 6737282"/>
              <a:gd name="connsiteY56" fmla="*/ 3844482 h 6032228"/>
              <a:gd name="connsiteX57" fmla="*/ 43851 w 6737282"/>
              <a:gd name="connsiteY57" fmla="*/ 3526038 h 6032228"/>
              <a:gd name="connsiteX58" fmla="*/ 948151 w 6737282"/>
              <a:gd name="connsiteY58" fmla="*/ 1968768 h 6032228"/>
              <a:gd name="connsiteX59" fmla="*/ 1224899 w 6737282"/>
              <a:gd name="connsiteY59" fmla="*/ 1805663 h 6032228"/>
              <a:gd name="connsiteX60" fmla="*/ 4371720 w 6737282"/>
              <a:gd name="connsiteY60" fmla="*/ 257854 h 6032228"/>
              <a:gd name="connsiteX61" fmla="*/ 5796146 w 6737282"/>
              <a:gd name="connsiteY61" fmla="*/ 257854 h 6032228"/>
              <a:gd name="connsiteX62" fmla="*/ 5999634 w 6737282"/>
              <a:gd name="connsiteY62" fmla="*/ 374270 h 6032228"/>
              <a:gd name="connsiteX63" fmla="*/ 6711846 w 6737282"/>
              <a:gd name="connsiteY63" fmla="*/ 1628971 h 6032228"/>
              <a:gd name="connsiteX64" fmla="*/ 6711846 w 6737282"/>
              <a:gd name="connsiteY64" fmla="*/ 1870427 h 6032228"/>
              <a:gd name="connsiteX65" fmla="*/ 5999634 w 6737282"/>
              <a:gd name="connsiteY65" fmla="*/ 3125126 h 6032228"/>
              <a:gd name="connsiteX66" fmla="*/ 5796146 w 6737282"/>
              <a:gd name="connsiteY66" fmla="*/ 3241542 h 6032228"/>
              <a:gd name="connsiteX67" fmla="*/ 4371720 w 6737282"/>
              <a:gd name="connsiteY67" fmla="*/ 3241542 h 6032228"/>
              <a:gd name="connsiteX68" fmla="*/ 4168233 w 6737282"/>
              <a:gd name="connsiteY68" fmla="*/ 3125126 h 6032228"/>
              <a:gd name="connsiteX69" fmla="*/ 3456020 w 6737282"/>
              <a:gd name="connsiteY69" fmla="*/ 1870427 h 6032228"/>
              <a:gd name="connsiteX70" fmla="*/ 3456020 w 6737282"/>
              <a:gd name="connsiteY70" fmla="*/ 1628971 h 6032228"/>
              <a:gd name="connsiteX71" fmla="*/ 4168233 w 6737282"/>
              <a:gd name="connsiteY71" fmla="*/ 374270 h 6032228"/>
              <a:gd name="connsiteX72" fmla="*/ 4371720 w 6737282"/>
              <a:gd name="connsiteY72" fmla="*/ 257854 h 6032228"/>
              <a:gd name="connsiteX73" fmla="*/ 2350132 w 6737282"/>
              <a:gd name="connsiteY73" fmla="*/ 0 h 6032228"/>
              <a:gd name="connsiteX74" fmla="*/ 3150522 w 6737282"/>
              <a:gd name="connsiteY74" fmla="*/ 0 h 6032228"/>
              <a:gd name="connsiteX75" fmla="*/ 3264863 w 6737282"/>
              <a:gd name="connsiteY75" fmla="*/ 65415 h 6032228"/>
              <a:gd name="connsiteX76" fmla="*/ 3665057 w 6737282"/>
              <a:gd name="connsiteY76" fmla="*/ 770436 h 6032228"/>
              <a:gd name="connsiteX77" fmla="*/ 3665057 w 6737282"/>
              <a:gd name="connsiteY77" fmla="*/ 906111 h 6032228"/>
              <a:gd name="connsiteX78" fmla="*/ 3264863 w 6737282"/>
              <a:gd name="connsiteY78" fmla="*/ 1611131 h 6032228"/>
              <a:gd name="connsiteX79" fmla="*/ 3150522 w 6737282"/>
              <a:gd name="connsiteY79" fmla="*/ 1676547 h 6032228"/>
              <a:gd name="connsiteX80" fmla="*/ 2350132 w 6737282"/>
              <a:gd name="connsiteY80" fmla="*/ 1676547 h 6032228"/>
              <a:gd name="connsiteX81" fmla="*/ 2235791 w 6737282"/>
              <a:gd name="connsiteY81" fmla="*/ 1611131 h 6032228"/>
              <a:gd name="connsiteX82" fmla="*/ 1835596 w 6737282"/>
              <a:gd name="connsiteY82" fmla="*/ 906111 h 6032228"/>
              <a:gd name="connsiteX83" fmla="*/ 1835596 w 6737282"/>
              <a:gd name="connsiteY83" fmla="*/ 770436 h 6032228"/>
              <a:gd name="connsiteX84" fmla="*/ 2235791 w 6737282"/>
              <a:gd name="connsiteY84" fmla="*/ 65415 h 6032228"/>
              <a:gd name="connsiteX85" fmla="*/ 2350132 w 6737282"/>
              <a:gd name="connsiteY85" fmla="*/ 0 h 603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737282" h="6032228">
                <a:moveTo>
                  <a:pt x="3069307" y="4550727"/>
                </a:moveTo>
                <a:cubicBezTo>
                  <a:pt x="3069307" y="4550727"/>
                  <a:pt x="3069307" y="4550727"/>
                  <a:pt x="3741218" y="4550727"/>
                </a:cubicBezTo>
                <a:cubicBezTo>
                  <a:pt x="3752102" y="4550727"/>
                  <a:pt x="3762715" y="4552172"/>
                  <a:pt x="3772850" y="4554928"/>
                </a:cubicBezTo>
                <a:lnTo>
                  <a:pt x="3794605" y="4564050"/>
                </a:lnTo>
                <a:lnTo>
                  <a:pt x="3781310" y="4587045"/>
                </a:lnTo>
                <a:cubicBezTo>
                  <a:pt x="3661093" y="4794962"/>
                  <a:pt x="3507216" y="5061097"/>
                  <a:pt x="3310252" y="5401750"/>
                </a:cubicBezTo>
                <a:cubicBezTo>
                  <a:pt x="3251786" y="5502720"/>
                  <a:pt x="3146542" y="5564857"/>
                  <a:pt x="3029607" y="5564857"/>
                </a:cubicBezTo>
                <a:cubicBezTo>
                  <a:pt x="3029607" y="5564857"/>
                  <a:pt x="3029607" y="5564857"/>
                  <a:pt x="2804017" y="5564857"/>
                </a:cubicBezTo>
                <a:lnTo>
                  <a:pt x="2777701" y="5564857"/>
                </a:lnTo>
                <a:lnTo>
                  <a:pt x="2752589" y="5521614"/>
                </a:lnTo>
                <a:cubicBezTo>
                  <a:pt x="2717623" y="5461398"/>
                  <a:pt x="2676936" y="5391332"/>
                  <a:pt x="2629590" y="5309799"/>
                </a:cubicBezTo>
                <a:cubicBezTo>
                  <a:pt x="2607824" y="5273652"/>
                  <a:pt x="2607824" y="5227386"/>
                  <a:pt x="2629590" y="5191240"/>
                </a:cubicBezTo>
                <a:cubicBezTo>
                  <a:pt x="2629590" y="5191240"/>
                  <a:pt x="2629590" y="5191240"/>
                  <a:pt x="2966272" y="4611452"/>
                </a:cubicBezTo>
                <a:cubicBezTo>
                  <a:pt x="2986590" y="4573861"/>
                  <a:pt x="3027221" y="4550727"/>
                  <a:pt x="3069307" y="4550727"/>
                </a:cubicBezTo>
                <a:close/>
                <a:moveTo>
                  <a:pt x="1224899" y="1805663"/>
                </a:moveTo>
                <a:cubicBezTo>
                  <a:pt x="1224899" y="1805663"/>
                  <a:pt x="1224899" y="1805663"/>
                  <a:pt x="3029607" y="1805663"/>
                </a:cubicBezTo>
                <a:cubicBezTo>
                  <a:pt x="3146542" y="1805663"/>
                  <a:pt x="3251786" y="1867798"/>
                  <a:pt x="3310252" y="1968768"/>
                </a:cubicBezTo>
                <a:cubicBezTo>
                  <a:pt x="3310252" y="1968768"/>
                  <a:pt x="3310252" y="1968768"/>
                  <a:pt x="4210657" y="3526038"/>
                </a:cubicBezTo>
                <a:cubicBezTo>
                  <a:pt x="4269126" y="3623125"/>
                  <a:pt x="4269126" y="3747395"/>
                  <a:pt x="4210657" y="3844482"/>
                </a:cubicBezTo>
                <a:cubicBezTo>
                  <a:pt x="4210657" y="3844482"/>
                  <a:pt x="4210657" y="3844482"/>
                  <a:pt x="3876331" y="4422707"/>
                </a:cubicBezTo>
                <a:lnTo>
                  <a:pt x="3848154" y="4471437"/>
                </a:lnTo>
                <a:lnTo>
                  <a:pt x="3849146" y="4471853"/>
                </a:lnTo>
                <a:cubicBezTo>
                  <a:pt x="3869404" y="4483677"/>
                  <a:pt x="3886591" y="4500801"/>
                  <a:pt x="3898870" y="4522003"/>
                </a:cubicBezTo>
                <a:cubicBezTo>
                  <a:pt x="3898870" y="4522003"/>
                  <a:pt x="3898870" y="4522003"/>
                  <a:pt x="4277006" y="5175999"/>
                </a:cubicBezTo>
                <a:cubicBezTo>
                  <a:pt x="4301561" y="5216772"/>
                  <a:pt x="4301561" y="5268961"/>
                  <a:pt x="4277006" y="5309735"/>
                </a:cubicBezTo>
                <a:cubicBezTo>
                  <a:pt x="4277006" y="5309735"/>
                  <a:pt x="4277006" y="5309735"/>
                  <a:pt x="3898870" y="5963729"/>
                </a:cubicBezTo>
                <a:cubicBezTo>
                  <a:pt x="3874314" y="6006133"/>
                  <a:pt x="3830116" y="6032228"/>
                  <a:pt x="3781007" y="6032228"/>
                </a:cubicBezTo>
                <a:cubicBezTo>
                  <a:pt x="3781007" y="6032228"/>
                  <a:pt x="3781007" y="6032228"/>
                  <a:pt x="3023096" y="6032228"/>
                </a:cubicBezTo>
                <a:cubicBezTo>
                  <a:pt x="2975623" y="6032228"/>
                  <a:pt x="2929790" y="6006133"/>
                  <a:pt x="2906872" y="5963729"/>
                </a:cubicBezTo>
                <a:cubicBezTo>
                  <a:pt x="2906872" y="5963729"/>
                  <a:pt x="2906872" y="5963729"/>
                  <a:pt x="2703170" y="5612942"/>
                </a:cubicBezTo>
                <a:lnTo>
                  <a:pt x="2680159" y="5573313"/>
                </a:lnTo>
                <a:lnTo>
                  <a:pt x="2698265" y="5573313"/>
                </a:lnTo>
                <a:lnTo>
                  <a:pt x="2783846" y="5573313"/>
                </a:lnTo>
                <a:lnTo>
                  <a:pt x="2821023" y="5637336"/>
                </a:lnTo>
                <a:cubicBezTo>
                  <a:pt x="2963060" y="5881934"/>
                  <a:pt x="2963060" y="5881934"/>
                  <a:pt x="2963060" y="5881934"/>
                </a:cubicBezTo>
                <a:cubicBezTo>
                  <a:pt x="2983378" y="5919525"/>
                  <a:pt x="3024012" y="5942660"/>
                  <a:pt x="3066097" y="5942660"/>
                </a:cubicBezTo>
                <a:cubicBezTo>
                  <a:pt x="3738008" y="5942660"/>
                  <a:pt x="3738008" y="5942660"/>
                  <a:pt x="3738008" y="5942660"/>
                </a:cubicBezTo>
                <a:cubicBezTo>
                  <a:pt x="3781543" y="5942660"/>
                  <a:pt x="3820726" y="5919525"/>
                  <a:pt x="3842494" y="5881934"/>
                </a:cubicBezTo>
                <a:cubicBezTo>
                  <a:pt x="4177724" y="5302148"/>
                  <a:pt x="4177724" y="5302148"/>
                  <a:pt x="4177724" y="5302148"/>
                </a:cubicBezTo>
                <a:cubicBezTo>
                  <a:pt x="4199492" y="5266000"/>
                  <a:pt x="4199492" y="5219733"/>
                  <a:pt x="4177724" y="5183586"/>
                </a:cubicBezTo>
                <a:cubicBezTo>
                  <a:pt x="3842494" y="4603800"/>
                  <a:pt x="3842494" y="4603800"/>
                  <a:pt x="3842494" y="4603800"/>
                </a:cubicBezTo>
                <a:cubicBezTo>
                  <a:pt x="3831610" y="4585003"/>
                  <a:pt x="3816372" y="4569821"/>
                  <a:pt x="3798414" y="4559340"/>
                </a:cubicBezTo>
                <a:lnTo>
                  <a:pt x="3793313" y="4557203"/>
                </a:lnTo>
                <a:lnTo>
                  <a:pt x="3820657" y="4509913"/>
                </a:lnTo>
                <a:lnTo>
                  <a:pt x="3840991" y="4474742"/>
                </a:lnTo>
                <a:lnTo>
                  <a:pt x="3819900" y="4465898"/>
                </a:lnTo>
                <a:cubicBezTo>
                  <a:pt x="3808466" y="4462788"/>
                  <a:pt x="3796496" y="4461158"/>
                  <a:pt x="3784219" y="4461158"/>
                </a:cubicBezTo>
                <a:cubicBezTo>
                  <a:pt x="3026307" y="4461158"/>
                  <a:pt x="3026307" y="4461158"/>
                  <a:pt x="3026307" y="4461158"/>
                </a:cubicBezTo>
                <a:cubicBezTo>
                  <a:pt x="2978836" y="4461158"/>
                  <a:pt x="2933001" y="4487252"/>
                  <a:pt x="2910084" y="4529655"/>
                </a:cubicBezTo>
                <a:cubicBezTo>
                  <a:pt x="2530310" y="5183651"/>
                  <a:pt x="2530310" y="5183651"/>
                  <a:pt x="2530310" y="5183651"/>
                </a:cubicBezTo>
                <a:cubicBezTo>
                  <a:pt x="2505754" y="5224424"/>
                  <a:pt x="2505754" y="5276613"/>
                  <a:pt x="2530310" y="5317387"/>
                </a:cubicBezTo>
                <a:cubicBezTo>
                  <a:pt x="2577781" y="5399135"/>
                  <a:pt x="2619318" y="5470667"/>
                  <a:pt x="2655664" y="5533256"/>
                </a:cubicBezTo>
                <a:lnTo>
                  <a:pt x="2674015" y="5564857"/>
                </a:lnTo>
                <a:lnTo>
                  <a:pt x="2589005" y="5564857"/>
                </a:lnTo>
                <a:cubicBezTo>
                  <a:pt x="2324644" y="5564857"/>
                  <a:pt x="1901666" y="5564857"/>
                  <a:pt x="1224899" y="5564857"/>
                </a:cubicBezTo>
                <a:cubicBezTo>
                  <a:pt x="1111863" y="5564857"/>
                  <a:pt x="1002722" y="5502720"/>
                  <a:pt x="948151" y="5401750"/>
                </a:cubicBezTo>
                <a:cubicBezTo>
                  <a:pt x="948151" y="5401750"/>
                  <a:pt x="948151" y="5401750"/>
                  <a:pt x="43851" y="3844482"/>
                </a:cubicBezTo>
                <a:cubicBezTo>
                  <a:pt x="-14618" y="3747395"/>
                  <a:pt x="-14618" y="3623125"/>
                  <a:pt x="43851" y="3526038"/>
                </a:cubicBezTo>
                <a:cubicBezTo>
                  <a:pt x="43851" y="3526038"/>
                  <a:pt x="43851" y="3526038"/>
                  <a:pt x="948151" y="1968768"/>
                </a:cubicBezTo>
                <a:cubicBezTo>
                  <a:pt x="1002722" y="1867798"/>
                  <a:pt x="1111863" y="1805663"/>
                  <a:pt x="1224899" y="1805663"/>
                </a:cubicBezTo>
                <a:close/>
                <a:moveTo>
                  <a:pt x="4371720" y="257854"/>
                </a:moveTo>
                <a:cubicBezTo>
                  <a:pt x="5796146" y="257854"/>
                  <a:pt x="5796146" y="257854"/>
                  <a:pt x="5796146" y="257854"/>
                </a:cubicBezTo>
                <a:cubicBezTo>
                  <a:pt x="5868214" y="257854"/>
                  <a:pt x="5961481" y="309594"/>
                  <a:pt x="5999634" y="374270"/>
                </a:cubicBezTo>
                <a:cubicBezTo>
                  <a:pt x="6711846" y="1628971"/>
                  <a:pt x="6711846" y="1628971"/>
                  <a:pt x="6711846" y="1628971"/>
                </a:cubicBezTo>
                <a:cubicBezTo>
                  <a:pt x="6745761" y="1697958"/>
                  <a:pt x="6745761" y="1801438"/>
                  <a:pt x="6711846" y="1870427"/>
                </a:cubicBezTo>
                <a:cubicBezTo>
                  <a:pt x="5999634" y="3125126"/>
                  <a:pt x="5999634" y="3125126"/>
                  <a:pt x="5999634" y="3125126"/>
                </a:cubicBezTo>
                <a:cubicBezTo>
                  <a:pt x="5961481" y="3189803"/>
                  <a:pt x="5868214" y="3241542"/>
                  <a:pt x="5796146" y="3241542"/>
                </a:cubicBezTo>
                <a:lnTo>
                  <a:pt x="4371720" y="3241542"/>
                </a:lnTo>
                <a:cubicBezTo>
                  <a:pt x="4295413" y="3241542"/>
                  <a:pt x="4202148" y="3189803"/>
                  <a:pt x="4168233" y="3125126"/>
                </a:cubicBezTo>
                <a:cubicBezTo>
                  <a:pt x="3456020" y="1870427"/>
                  <a:pt x="3456020" y="1870427"/>
                  <a:pt x="3456020" y="1870427"/>
                </a:cubicBezTo>
                <a:cubicBezTo>
                  <a:pt x="3417865" y="1801438"/>
                  <a:pt x="3417865" y="1697958"/>
                  <a:pt x="3456020" y="1628971"/>
                </a:cubicBezTo>
                <a:cubicBezTo>
                  <a:pt x="4168233" y="374270"/>
                  <a:pt x="4168233" y="374270"/>
                  <a:pt x="4168233" y="374270"/>
                </a:cubicBezTo>
                <a:cubicBezTo>
                  <a:pt x="4202148" y="309594"/>
                  <a:pt x="4295413" y="257854"/>
                  <a:pt x="4371720" y="257854"/>
                </a:cubicBezTo>
                <a:close/>
                <a:moveTo>
                  <a:pt x="2350132" y="0"/>
                </a:moveTo>
                <a:cubicBezTo>
                  <a:pt x="3150522" y="0"/>
                  <a:pt x="3150522" y="0"/>
                  <a:pt x="3150522" y="0"/>
                </a:cubicBezTo>
                <a:cubicBezTo>
                  <a:pt x="3191018" y="0"/>
                  <a:pt x="3243425" y="29073"/>
                  <a:pt x="3264863" y="65415"/>
                </a:cubicBezTo>
                <a:cubicBezTo>
                  <a:pt x="3665057" y="770436"/>
                  <a:pt x="3665057" y="770436"/>
                  <a:pt x="3665057" y="770436"/>
                </a:cubicBezTo>
                <a:cubicBezTo>
                  <a:pt x="3684115" y="809200"/>
                  <a:pt x="3684115" y="867346"/>
                  <a:pt x="3665057" y="906111"/>
                </a:cubicBezTo>
                <a:cubicBezTo>
                  <a:pt x="3264863" y="1611131"/>
                  <a:pt x="3264863" y="1611131"/>
                  <a:pt x="3264863" y="1611131"/>
                </a:cubicBezTo>
                <a:cubicBezTo>
                  <a:pt x="3243425" y="1647474"/>
                  <a:pt x="3191018" y="1676547"/>
                  <a:pt x="3150522" y="1676547"/>
                </a:cubicBezTo>
                <a:lnTo>
                  <a:pt x="2350132" y="1676547"/>
                </a:lnTo>
                <a:cubicBezTo>
                  <a:pt x="2307254" y="1676547"/>
                  <a:pt x="2254848" y="1647474"/>
                  <a:pt x="2235791" y="1611131"/>
                </a:cubicBezTo>
                <a:cubicBezTo>
                  <a:pt x="1835596" y="906111"/>
                  <a:pt x="1835596" y="906111"/>
                  <a:pt x="1835596" y="906111"/>
                </a:cubicBezTo>
                <a:cubicBezTo>
                  <a:pt x="1814157" y="867346"/>
                  <a:pt x="1814157" y="809200"/>
                  <a:pt x="1835596" y="770436"/>
                </a:cubicBezTo>
                <a:cubicBezTo>
                  <a:pt x="2235791" y="65415"/>
                  <a:pt x="2235791" y="65415"/>
                  <a:pt x="2235791" y="65415"/>
                </a:cubicBezTo>
                <a:cubicBezTo>
                  <a:pt x="2254848" y="29073"/>
                  <a:pt x="2307254" y="0"/>
                  <a:pt x="2350132"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F5CE27B-F2E0-4650-B0B4-80D175878789}"/>
              </a:ext>
            </a:extLst>
          </p:cNvPr>
          <p:cNvSpPr>
            <a:spLocks noGrp="1"/>
          </p:cNvSpPr>
          <p:nvPr>
            <p:ph type="ctrTitle"/>
          </p:nvPr>
        </p:nvSpPr>
        <p:spPr>
          <a:xfrm>
            <a:off x="5092505" y="3869420"/>
            <a:ext cx="6536818" cy="2826802"/>
          </a:xfrm>
        </p:spPr>
        <p:txBody>
          <a:bodyPr anchor="t">
            <a:normAutofit fontScale="90000"/>
          </a:bodyPr>
          <a:lstStyle/>
          <a:p>
            <a:pPr algn="r"/>
            <a:r>
              <a:rPr lang="en-GB" sz="4000" b="1" dirty="0">
                <a:solidFill>
                  <a:schemeClr val="accent1"/>
                </a:solidFill>
              </a:rPr>
              <a:t>Advising and supporting patients with Cancer and </a:t>
            </a:r>
            <a:br>
              <a:rPr lang="en-GB" sz="4000" b="1" dirty="0">
                <a:solidFill>
                  <a:schemeClr val="accent1"/>
                </a:solidFill>
              </a:rPr>
            </a:br>
            <a:r>
              <a:rPr lang="en-GB" sz="4000" b="1" dirty="0">
                <a:solidFill>
                  <a:schemeClr val="accent1"/>
                </a:solidFill>
              </a:rPr>
              <a:t>Nutrition</a:t>
            </a:r>
            <a:br>
              <a:rPr lang="en-GB" sz="4000" b="1" dirty="0">
                <a:solidFill>
                  <a:schemeClr val="accent1"/>
                </a:solidFill>
              </a:rPr>
            </a:br>
            <a:br>
              <a:rPr lang="en-GB" sz="4000" b="1" dirty="0">
                <a:solidFill>
                  <a:schemeClr val="accent1"/>
                </a:solidFill>
              </a:rPr>
            </a:br>
            <a:r>
              <a:rPr lang="en-GB" sz="2000" b="1" dirty="0">
                <a:solidFill>
                  <a:schemeClr val="tx2"/>
                </a:solidFill>
              </a:rPr>
              <a:t>Kate Thomas- Specialist Gynae-Oncology Dietitian</a:t>
            </a:r>
            <a:br>
              <a:rPr lang="en-GB" sz="2000" b="1" dirty="0">
                <a:solidFill>
                  <a:schemeClr val="tx2"/>
                </a:solidFill>
              </a:rPr>
            </a:br>
            <a:r>
              <a:rPr lang="en-GB" sz="2000" b="1" dirty="0">
                <a:solidFill>
                  <a:schemeClr val="tx2"/>
                </a:solidFill>
              </a:rPr>
              <a:t>University Hospital Southampton</a:t>
            </a:r>
          </a:p>
        </p:txBody>
      </p:sp>
      <p:pic>
        <p:nvPicPr>
          <p:cNvPr id="7" name="Graphic 6">
            <a:extLst>
              <a:ext uri="{FF2B5EF4-FFF2-40B4-BE49-F238E27FC236}">
                <a16:creationId xmlns:a16="http://schemas.microsoft.com/office/drawing/2014/main" id="{16C5DA06-2C6B-4398-B2F5-1489C967C8C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88112" y="3063522"/>
            <a:ext cx="2964704" cy="2174116"/>
          </a:xfrm>
          <a:prstGeom prst="rect">
            <a:avLst/>
          </a:prstGeom>
        </p:spPr>
      </p:pic>
      <p:pic>
        <p:nvPicPr>
          <p:cNvPr id="5" name="Graphic 4">
            <a:extLst>
              <a:ext uri="{FF2B5EF4-FFF2-40B4-BE49-F238E27FC236}">
                <a16:creationId xmlns:a16="http://schemas.microsoft.com/office/drawing/2014/main" id="{D409FAB0-2929-4E1D-B4B3-C952A6576AC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77477" y="1422854"/>
            <a:ext cx="2135083" cy="1565727"/>
          </a:xfrm>
          <a:prstGeom prst="rect">
            <a:avLst/>
          </a:prstGeom>
        </p:spPr>
      </p:pic>
    </p:spTree>
    <p:extLst>
      <p:ext uri="{BB962C8B-B14F-4D97-AF65-F5344CB8AC3E}">
        <p14:creationId xmlns:p14="http://schemas.microsoft.com/office/powerpoint/2010/main" val="153323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11">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B9C65B-0C9B-49EE-9C16-BD3CEF1B20D0}"/>
              </a:ext>
            </a:extLst>
          </p:cNvPr>
          <p:cNvSpPr>
            <a:spLocks noGrp="1"/>
          </p:cNvSpPr>
          <p:nvPr>
            <p:ph type="title"/>
          </p:nvPr>
        </p:nvSpPr>
        <p:spPr>
          <a:xfrm>
            <a:off x="838200" y="963507"/>
            <a:ext cx="3494362" cy="4930986"/>
          </a:xfrm>
        </p:spPr>
        <p:txBody>
          <a:bodyPr>
            <a:normAutofit/>
          </a:bodyPr>
          <a:lstStyle/>
          <a:p>
            <a:pPr algn="r"/>
            <a:r>
              <a:rPr lang="en-GB" b="1" dirty="0">
                <a:solidFill>
                  <a:schemeClr val="accent1"/>
                </a:solidFill>
              </a:rPr>
              <a:t>Oral nutritional supplements</a:t>
            </a:r>
          </a:p>
        </p:txBody>
      </p:sp>
      <p:cxnSp>
        <p:nvCxnSpPr>
          <p:cNvPr id="23" name="Straight Connector 13">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D28C90EF-69A3-419A-AC5D-B2AED0CAB684}"/>
              </a:ext>
            </a:extLst>
          </p:cNvPr>
          <p:cNvSpPr>
            <a:spLocks noGrp="1"/>
          </p:cNvSpPr>
          <p:nvPr>
            <p:ph sz="half" idx="1"/>
          </p:nvPr>
        </p:nvSpPr>
        <p:spPr>
          <a:xfrm>
            <a:off x="4976031" y="649519"/>
            <a:ext cx="6219392" cy="2015999"/>
          </a:xfrm>
        </p:spPr>
        <p:txBody>
          <a:bodyPr anchor="b">
            <a:normAutofit fontScale="55000" lnSpcReduction="20000"/>
          </a:bodyPr>
          <a:lstStyle/>
          <a:p>
            <a:endParaRPr lang="en-GB" sz="2000" dirty="0"/>
          </a:p>
          <a:p>
            <a:endParaRPr lang="en-GB" sz="2000" dirty="0"/>
          </a:p>
          <a:p>
            <a:endParaRPr lang="en-GB" sz="2000" dirty="0"/>
          </a:p>
          <a:p>
            <a:endParaRPr lang="en-GB" sz="2000" dirty="0"/>
          </a:p>
          <a:p>
            <a:r>
              <a:rPr lang="en-GB" sz="3300" dirty="0"/>
              <a:t>Used to treat and prevent disease related malnutrition.</a:t>
            </a:r>
          </a:p>
          <a:p>
            <a:r>
              <a:rPr lang="en-GB" sz="3300" dirty="0"/>
              <a:t>Different types to accommodate varying nutritional needs, taste preferences and dietary requirements</a:t>
            </a:r>
          </a:p>
          <a:p>
            <a:pPr marL="0" indent="0">
              <a:buNone/>
            </a:pPr>
            <a:endParaRPr lang="en-GB" sz="2000" dirty="0"/>
          </a:p>
        </p:txBody>
      </p:sp>
      <p:pic>
        <p:nvPicPr>
          <p:cNvPr id="1026" name="Picture 2" descr="Fortisip Compact Protein Supplements - 200ml | Nutricia Fortisip">
            <a:extLst>
              <a:ext uri="{FF2B5EF4-FFF2-40B4-BE49-F238E27FC236}">
                <a16:creationId xmlns:a16="http://schemas.microsoft.com/office/drawing/2014/main" id="{085B39E1-B1A8-4C10-A049-68C483CED57F}"/>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824654" y="3068612"/>
            <a:ext cx="1071986" cy="214397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orticreme - Dessert-style nutrition supplement | Nutricia Fortisip">
            <a:extLst>
              <a:ext uri="{FF2B5EF4-FFF2-40B4-BE49-F238E27FC236}">
                <a16:creationId xmlns:a16="http://schemas.microsoft.com/office/drawing/2014/main" id="{62E78DDB-7A9C-426C-9639-74AA20A680C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425" t="18479" r="8814" b="23186"/>
          <a:stretch/>
        </p:blipFill>
        <p:spPr bwMode="auto">
          <a:xfrm>
            <a:off x="6156000" y="4644000"/>
            <a:ext cx="1296000" cy="1512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candishake Mix Banana | Vanilla | Chocolate | Strawberry">
            <a:extLst>
              <a:ext uri="{FF2B5EF4-FFF2-40B4-BE49-F238E27FC236}">
                <a16:creationId xmlns:a16="http://schemas.microsoft.com/office/drawing/2014/main" id="{9E25DCE2-D7D2-4A10-8803-4A54EB95B85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 r="22984" b="8539"/>
          <a:stretch/>
        </p:blipFill>
        <p:spPr bwMode="auto">
          <a:xfrm>
            <a:off x="9547314" y="2167632"/>
            <a:ext cx="2339624" cy="2448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alogen Extra Shots Neutral | Calogen Extra Shots | Calogen | Nutri Drinks">
            <a:extLst>
              <a:ext uri="{FF2B5EF4-FFF2-40B4-BE49-F238E27FC236}">
                <a16:creationId xmlns:a16="http://schemas.microsoft.com/office/drawing/2014/main" id="{7466F4AD-E556-4C08-99CF-A62F27240C4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9285" y="3908494"/>
            <a:ext cx="1685841" cy="201599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Fortijuce Orange Flavour – Pharmacy4Life">
            <a:extLst>
              <a:ext uri="{FF2B5EF4-FFF2-40B4-BE49-F238E27FC236}">
                <a16:creationId xmlns:a16="http://schemas.microsoft.com/office/drawing/2014/main" id="{74E989B3-29AA-4B12-B5A2-7731423AE192}"/>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2681" t="1" r="24816" b="14329"/>
          <a:stretch/>
        </p:blipFill>
        <p:spPr bwMode="auto">
          <a:xfrm>
            <a:off x="6167314" y="2511000"/>
            <a:ext cx="1224000" cy="183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0611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5CF486-D9E5-4A66-898A-F3D62B81B1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 y="-5"/>
            <a:ext cx="12193149" cy="2200064"/>
          </a:xfrm>
          <a:custGeom>
            <a:avLst/>
            <a:gdLst>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50277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522499 w 12192001"/>
              <a:gd name="connsiteY26" fmla="*/ 1207528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37318 w 12192001"/>
              <a:gd name="connsiteY70" fmla="*/ 1920435 h 2344739"/>
              <a:gd name="connsiteX71" fmla="*/ 9113812 w 12192001"/>
              <a:gd name="connsiteY71" fmla="*/ 1919069 h 2344739"/>
              <a:gd name="connsiteX72" fmla="*/ 9053453 w 12192001"/>
              <a:gd name="connsiteY72" fmla="*/ 1910755 h 2344739"/>
              <a:gd name="connsiteX73" fmla="*/ 9005486 w 12192001"/>
              <a:gd name="connsiteY73" fmla="*/ 1914040 h 2344739"/>
              <a:gd name="connsiteX74" fmla="*/ 9005201 w 12192001"/>
              <a:gd name="connsiteY74" fmla="*/ 1913800 h 2344739"/>
              <a:gd name="connsiteX75" fmla="*/ 8996232 w 12192001"/>
              <a:gd name="connsiteY75" fmla="*/ 1915011 h 2344739"/>
              <a:gd name="connsiteX76" fmla="*/ 8990394 w 12192001"/>
              <a:gd name="connsiteY76" fmla="*/ 1917072 h 2344739"/>
              <a:gd name="connsiteX77" fmla="*/ 8974337 w 12192001"/>
              <a:gd name="connsiteY77" fmla="*/ 1920298 h 2344739"/>
              <a:gd name="connsiteX78" fmla="*/ 8968011 w 12192001"/>
              <a:gd name="connsiteY78" fmla="*/ 1919598 h 2344739"/>
              <a:gd name="connsiteX79" fmla="*/ 8963048 w 12192001"/>
              <a:gd name="connsiteY79" fmla="*/ 1917373 h 2344739"/>
              <a:gd name="connsiteX80" fmla="*/ 8928988 w 12192001"/>
              <a:gd name="connsiteY80" fmla="*/ 1914185 h 2344739"/>
              <a:gd name="connsiteX81" fmla="*/ 8752444 w 12192001"/>
              <a:gd name="connsiteY81" fmla="*/ 1933417 h 2344739"/>
              <a:gd name="connsiteX82" fmla="*/ 8707847 w 12192001"/>
              <a:gd name="connsiteY82" fmla="*/ 1935518 h 2344739"/>
              <a:gd name="connsiteX83" fmla="*/ 8596071 w 12192001"/>
              <a:gd name="connsiteY83" fmla="*/ 1944090 h 2344739"/>
              <a:gd name="connsiteX84" fmla="*/ 8525230 w 12192001"/>
              <a:gd name="connsiteY84" fmla="*/ 1929248 h 2344739"/>
              <a:gd name="connsiteX85" fmla="*/ 8510983 w 12192001"/>
              <a:gd name="connsiteY85" fmla="*/ 1935163 h 2344739"/>
              <a:gd name="connsiteX86" fmla="*/ 8506167 w 12192001"/>
              <a:gd name="connsiteY86" fmla="*/ 1938164 h 2344739"/>
              <a:gd name="connsiteX87" fmla="*/ 8497968 w 12192001"/>
              <a:gd name="connsiteY87" fmla="*/ 1940902 h 2344739"/>
              <a:gd name="connsiteX88" fmla="*/ 8497594 w 12192001"/>
              <a:gd name="connsiteY88" fmla="*/ 1940723 h 2344739"/>
              <a:gd name="connsiteX89" fmla="*/ 8490249 w 12192001"/>
              <a:gd name="connsiteY89" fmla="*/ 1943773 h 2344739"/>
              <a:gd name="connsiteX90" fmla="*/ 8367182 w 12192001"/>
              <a:gd name="connsiteY90" fmla="*/ 1957815 h 2344739"/>
              <a:gd name="connsiteX91" fmla="*/ 8353799 w 12192001"/>
              <a:gd name="connsiteY91" fmla="*/ 1958009 h 2344739"/>
              <a:gd name="connsiteX92" fmla="*/ 8352373 w 12192001"/>
              <a:gd name="connsiteY92" fmla="*/ 1957169 h 2344739"/>
              <a:gd name="connsiteX93" fmla="*/ 8320104 w 12192001"/>
              <a:gd name="connsiteY93" fmla="*/ 1974587 h 2344739"/>
              <a:gd name="connsiteX94" fmla="*/ 8314433 w 12192001"/>
              <a:gd name="connsiteY94" fmla="*/ 1974913 h 2344739"/>
              <a:gd name="connsiteX95" fmla="*/ 8295174 w 12192001"/>
              <a:gd name="connsiteY95" fmla="*/ 1988808 h 2344739"/>
              <a:gd name="connsiteX96" fmla="*/ 8284276 w 12192001"/>
              <a:gd name="connsiteY96" fmla="*/ 1994631 h 2344739"/>
              <a:gd name="connsiteX97" fmla="*/ 8283150 w 12192001"/>
              <a:gd name="connsiteY97" fmla="*/ 1999074 h 2344739"/>
              <a:gd name="connsiteX98" fmla="*/ 8266076 w 12192001"/>
              <a:gd name="connsiteY98" fmla="*/ 2006249 h 2344739"/>
              <a:gd name="connsiteX99" fmla="*/ 8263377 w 12192001"/>
              <a:gd name="connsiteY99" fmla="*/ 2006019 h 2344739"/>
              <a:gd name="connsiteX100" fmla="*/ 8252033 w 12192001"/>
              <a:gd name="connsiteY100" fmla="*/ 2015862 h 2344739"/>
              <a:gd name="connsiteX101" fmla="*/ 8245834 w 12192001"/>
              <a:gd name="connsiteY101" fmla="*/ 2028854 h 2344739"/>
              <a:gd name="connsiteX102" fmla="*/ 8090272 w 12192001"/>
              <a:gd name="connsiteY102" fmla="*/ 2075015 h 2344739"/>
              <a:gd name="connsiteX103" fmla="*/ 7905407 w 12192001"/>
              <a:gd name="connsiteY103" fmla="*/ 2116988 h 2344739"/>
              <a:gd name="connsiteX104" fmla="*/ 7718745 w 12192001"/>
              <a:gd name="connsiteY104" fmla="*/ 2142703 h 2344739"/>
              <a:gd name="connsiteX105" fmla="*/ 7614347 w 12192001"/>
              <a:gd name="connsiteY105" fmla="*/ 2139232 h 2344739"/>
              <a:gd name="connsiteX106" fmla="*/ 7527543 w 12192001"/>
              <a:gd name="connsiteY106" fmla="*/ 2145060 h 2344739"/>
              <a:gd name="connsiteX107" fmla="*/ 7519571 w 12192001"/>
              <a:gd name="connsiteY107" fmla="*/ 2147613 h 2344739"/>
              <a:gd name="connsiteX108" fmla="*/ 7507411 w 12192001"/>
              <a:gd name="connsiteY108" fmla="*/ 2148948 h 2344739"/>
              <a:gd name="connsiteX109" fmla="*/ 7507040 w 12192001"/>
              <a:gd name="connsiteY109" fmla="*/ 2148621 h 2344739"/>
              <a:gd name="connsiteX110" fmla="*/ 7495795 w 12192001"/>
              <a:gd name="connsiteY110" fmla="*/ 2150573 h 2344739"/>
              <a:gd name="connsiteX111" fmla="*/ 7405391 w 12192001"/>
              <a:gd name="connsiteY111" fmla="*/ 2142468 h 2344739"/>
              <a:gd name="connsiteX112" fmla="*/ 7312180 w 12192001"/>
              <a:gd name="connsiteY112" fmla="*/ 2132873 h 2344739"/>
              <a:gd name="connsiteX113" fmla="*/ 7310853 w 12192001"/>
              <a:gd name="connsiteY113" fmla="*/ 2131431 h 2344739"/>
              <a:gd name="connsiteX114" fmla="*/ 7218559 w 12192001"/>
              <a:gd name="connsiteY114" fmla="*/ 2156680 h 2344739"/>
              <a:gd name="connsiteX115" fmla="*/ 7201101 w 12192001"/>
              <a:gd name="connsiteY115" fmla="*/ 2161230 h 2344739"/>
              <a:gd name="connsiteX116" fmla="*/ 7197004 w 12192001"/>
              <a:gd name="connsiteY116" fmla="*/ 2166588 h 2344739"/>
              <a:gd name="connsiteX117" fmla="*/ 7170808 w 12192001"/>
              <a:gd name="connsiteY117" fmla="*/ 2171236 h 2344739"/>
              <a:gd name="connsiteX118" fmla="*/ 7096988 w 12192001"/>
              <a:gd name="connsiteY118" fmla="*/ 2183464 h 2344739"/>
              <a:gd name="connsiteX119" fmla="*/ 7018496 w 12192001"/>
              <a:gd name="connsiteY119" fmla="*/ 2183090 h 2344739"/>
              <a:gd name="connsiteX120" fmla="*/ 6904146 w 12192001"/>
              <a:gd name="connsiteY120" fmla="*/ 2212596 h 2344739"/>
              <a:gd name="connsiteX121" fmla="*/ 6708222 w 12192001"/>
              <a:gd name="connsiteY121" fmla="*/ 2240551 h 2344739"/>
              <a:gd name="connsiteX122" fmla="*/ 6549454 w 12192001"/>
              <a:gd name="connsiteY122" fmla="*/ 2269327 h 2344739"/>
              <a:gd name="connsiteX123" fmla="*/ 6317560 w 12192001"/>
              <a:gd name="connsiteY123" fmla="*/ 2316127 h 2344739"/>
              <a:gd name="connsiteX124" fmla="*/ 6168674 w 12192001"/>
              <a:gd name="connsiteY124" fmla="*/ 2318214 h 2344739"/>
              <a:gd name="connsiteX125" fmla="*/ 6073848 w 12192001"/>
              <a:gd name="connsiteY125" fmla="*/ 2338676 h 2344739"/>
              <a:gd name="connsiteX126" fmla="*/ 6068529 w 12192001"/>
              <a:gd name="connsiteY126" fmla="*/ 2337139 h 2344739"/>
              <a:gd name="connsiteX127" fmla="*/ 6048638 w 12192001"/>
              <a:gd name="connsiteY127" fmla="*/ 2337822 h 2344739"/>
              <a:gd name="connsiteX128" fmla="*/ 6041285 w 12192001"/>
              <a:gd name="connsiteY128" fmla="*/ 2329473 h 2344739"/>
              <a:gd name="connsiteX129" fmla="*/ 6010090 w 12192001"/>
              <a:gd name="connsiteY129" fmla="*/ 2324380 h 2344739"/>
              <a:gd name="connsiteX130" fmla="*/ 5957375 w 12192001"/>
              <a:gd name="connsiteY130" fmla="*/ 2328024 h 2344739"/>
              <a:gd name="connsiteX131" fmla="*/ 5758919 w 12192001"/>
              <a:gd name="connsiteY131" fmla="*/ 2343716 h 2344739"/>
              <a:gd name="connsiteX132" fmla="*/ 5626960 w 12192001"/>
              <a:gd name="connsiteY132" fmla="*/ 2344739 h 2344739"/>
              <a:gd name="connsiteX133" fmla="*/ 5470906 w 12192001"/>
              <a:gd name="connsiteY133" fmla="*/ 2330719 h 2344739"/>
              <a:gd name="connsiteX134" fmla="*/ 5432761 w 12192001"/>
              <a:gd name="connsiteY134" fmla="*/ 2319466 h 2344739"/>
              <a:gd name="connsiteX135" fmla="*/ 5381669 w 12192001"/>
              <a:gd name="connsiteY135" fmla="*/ 2301764 h 2344739"/>
              <a:gd name="connsiteX136" fmla="*/ 5261764 w 12192001"/>
              <a:gd name="connsiteY136" fmla="*/ 2281347 h 2344739"/>
              <a:gd name="connsiteX137" fmla="*/ 5222961 w 12192001"/>
              <a:gd name="connsiteY137" fmla="*/ 2270223 h 2344739"/>
              <a:gd name="connsiteX138" fmla="*/ 5174660 w 12192001"/>
              <a:gd name="connsiteY138" fmla="*/ 2267233 h 2344739"/>
              <a:gd name="connsiteX139" fmla="*/ 5156554 w 12192001"/>
              <a:gd name="connsiteY139" fmla="*/ 2260010 h 2344739"/>
              <a:gd name="connsiteX140" fmla="*/ 5142599 w 12192001"/>
              <a:gd name="connsiteY140" fmla="*/ 2256610 h 2344739"/>
              <a:gd name="connsiteX141" fmla="*/ 5139596 w 12192001"/>
              <a:gd name="connsiteY141" fmla="*/ 2254509 h 2344739"/>
              <a:gd name="connsiteX142" fmla="*/ 5121659 w 12192001"/>
              <a:gd name="connsiteY142" fmla="*/ 2243656 h 2344739"/>
              <a:gd name="connsiteX143" fmla="*/ 5065790 w 12192001"/>
              <a:gd name="connsiteY143" fmla="*/ 2250227 h 2344739"/>
              <a:gd name="connsiteX144" fmla="*/ 5011514 w 12192001"/>
              <a:gd name="connsiteY144" fmla="*/ 2233846 h 2344739"/>
              <a:gd name="connsiteX145" fmla="*/ 4840441 w 12192001"/>
              <a:gd name="connsiteY145" fmla="*/ 2209829 h 2344739"/>
              <a:gd name="connsiteX146" fmla="*/ 4762447 w 12192001"/>
              <a:gd name="connsiteY146" fmla="*/ 2182061 h 2344739"/>
              <a:gd name="connsiteX147" fmla="*/ 4723186 w 12192001"/>
              <a:gd name="connsiteY147" fmla="*/ 2173047 h 2344739"/>
              <a:gd name="connsiteX148" fmla="*/ 4721176 w 12192001"/>
              <a:gd name="connsiteY148" fmla="*/ 2172298 h 2344739"/>
              <a:gd name="connsiteX149" fmla="*/ 4722111 w 12192001"/>
              <a:gd name="connsiteY149" fmla="*/ 2172087 h 2344739"/>
              <a:gd name="connsiteX150" fmla="*/ 4717202 w 12192001"/>
              <a:gd name="connsiteY150" fmla="*/ 2170817 h 2344739"/>
              <a:gd name="connsiteX151" fmla="*/ 4721176 w 12192001"/>
              <a:gd name="connsiteY151" fmla="*/ 2172298 h 2344739"/>
              <a:gd name="connsiteX152" fmla="*/ 4715526 w 12192001"/>
              <a:gd name="connsiteY152" fmla="*/ 2173573 h 2344739"/>
              <a:gd name="connsiteX153" fmla="*/ 4515814 w 12192001"/>
              <a:gd name="connsiteY153" fmla="*/ 2163671 h 2344739"/>
              <a:gd name="connsiteX154" fmla="*/ 4428543 w 12192001"/>
              <a:gd name="connsiteY154" fmla="*/ 2153020 h 2344739"/>
              <a:gd name="connsiteX155" fmla="*/ 4362875 w 12192001"/>
              <a:gd name="connsiteY155" fmla="*/ 2151674 h 2344739"/>
              <a:gd name="connsiteX156" fmla="*/ 4316966 w 12192001"/>
              <a:gd name="connsiteY156" fmla="*/ 2158289 h 2344739"/>
              <a:gd name="connsiteX157" fmla="*/ 4315110 w 12192001"/>
              <a:gd name="connsiteY157" fmla="*/ 2156948 h 2344739"/>
              <a:gd name="connsiteX158" fmla="*/ 4295144 w 12192001"/>
              <a:gd name="connsiteY158" fmla="*/ 2155069 h 2344739"/>
              <a:gd name="connsiteX159" fmla="*/ 4290064 w 12192001"/>
              <a:gd name="connsiteY159" fmla="*/ 2157986 h 2344739"/>
              <a:gd name="connsiteX160" fmla="*/ 4276142 w 12192001"/>
              <a:gd name="connsiteY160" fmla="*/ 2157740 h 2344739"/>
              <a:gd name="connsiteX161" fmla="*/ 4248117 w 12192001"/>
              <a:gd name="connsiteY161" fmla="*/ 2160064 h 2344739"/>
              <a:gd name="connsiteX162" fmla="*/ 4202051 w 12192001"/>
              <a:gd name="connsiteY162" fmla="*/ 2157269 h 2344739"/>
              <a:gd name="connsiteX163" fmla="*/ 4201745 w 12192001"/>
              <a:gd name="connsiteY163" fmla="*/ 2156010 h 2344739"/>
              <a:gd name="connsiteX164" fmla="*/ 4191248 w 12192001"/>
              <a:gd name="connsiteY164" fmla="*/ 2150376 h 2344739"/>
              <a:gd name="connsiteX165" fmla="*/ 4142745 w 12192001"/>
              <a:gd name="connsiteY165" fmla="*/ 2134511 h 2344739"/>
              <a:gd name="connsiteX166" fmla="*/ 4083097 w 12192001"/>
              <a:gd name="connsiteY166" fmla="*/ 2107978 h 2344739"/>
              <a:gd name="connsiteX167" fmla="*/ 4074546 w 12192001"/>
              <a:gd name="connsiteY167" fmla="*/ 2107143 h 2344739"/>
              <a:gd name="connsiteX168" fmla="*/ 4074427 w 12192001"/>
              <a:gd name="connsiteY168" fmla="*/ 2106844 h 2344739"/>
              <a:gd name="connsiteX169" fmla="*/ 4065510 w 12192001"/>
              <a:gd name="connsiteY169" fmla="*/ 2105400 h 2344739"/>
              <a:gd name="connsiteX170" fmla="*/ 4058954 w 12192001"/>
              <a:gd name="connsiteY170" fmla="*/ 2105618 h 2344739"/>
              <a:gd name="connsiteX171" fmla="*/ 4042364 w 12192001"/>
              <a:gd name="connsiteY171" fmla="*/ 2103997 h 2344739"/>
              <a:gd name="connsiteX172" fmla="*/ 4036997 w 12192001"/>
              <a:gd name="connsiteY172" fmla="*/ 2101563 h 2344739"/>
              <a:gd name="connsiteX173" fmla="*/ 4035363 w 12192001"/>
              <a:gd name="connsiteY173" fmla="*/ 2097896 h 2344739"/>
              <a:gd name="connsiteX174" fmla="*/ 4033778 w 12192001"/>
              <a:gd name="connsiteY174" fmla="*/ 2098131 h 2344739"/>
              <a:gd name="connsiteX175" fmla="*/ 4004538 w 12192001"/>
              <a:gd name="connsiteY175" fmla="*/ 2085563 h 2344739"/>
              <a:gd name="connsiteX176" fmla="*/ 3936846 w 12192001"/>
              <a:gd name="connsiteY176" fmla="*/ 2068106 h 2344739"/>
              <a:gd name="connsiteX177" fmla="*/ 3897275 w 12192001"/>
              <a:gd name="connsiteY177" fmla="*/ 2062451 h 2344739"/>
              <a:gd name="connsiteX178" fmla="*/ 3789760 w 12192001"/>
              <a:gd name="connsiteY178" fmla="*/ 2042213 h 2344739"/>
              <a:gd name="connsiteX179" fmla="*/ 3682513 w 12192001"/>
              <a:gd name="connsiteY179" fmla="*/ 2018290 h 2344739"/>
              <a:gd name="connsiteX180" fmla="*/ 3610035 w 12192001"/>
              <a:gd name="connsiteY180" fmla="*/ 1986019 h 2344739"/>
              <a:gd name="connsiteX181" fmla="*/ 3603855 w 12192001"/>
              <a:gd name="connsiteY181" fmla="*/ 1987381 h 2344739"/>
              <a:gd name="connsiteX182" fmla="*/ 3594736 w 12192001"/>
              <a:gd name="connsiteY182" fmla="*/ 1987545 h 2344739"/>
              <a:gd name="connsiteX183" fmla="*/ 3594501 w 12192001"/>
              <a:gd name="connsiteY183" fmla="*/ 1987276 h 2344739"/>
              <a:gd name="connsiteX184" fmla="*/ 3585978 w 12192001"/>
              <a:gd name="connsiteY184" fmla="*/ 1987966 h 2344739"/>
              <a:gd name="connsiteX185" fmla="*/ 3536135 w 12192001"/>
              <a:gd name="connsiteY185" fmla="*/ 1978267 h 2344739"/>
              <a:gd name="connsiteX186" fmla="*/ 3473223 w 12192001"/>
              <a:gd name="connsiteY186" fmla="*/ 1974606 h 2344739"/>
              <a:gd name="connsiteX187" fmla="*/ 3400728 w 12192001"/>
              <a:gd name="connsiteY187" fmla="*/ 1962558 h 2344739"/>
              <a:gd name="connsiteX188" fmla="*/ 3363888 w 12192001"/>
              <a:gd name="connsiteY188" fmla="*/ 1979510 h 2344739"/>
              <a:gd name="connsiteX189" fmla="*/ 3344026 w 12192001"/>
              <a:gd name="connsiteY189" fmla="*/ 1981192 h 2344739"/>
              <a:gd name="connsiteX190" fmla="*/ 3341698 w 12192001"/>
              <a:gd name="connsiteY190" fmla="*/ 1980217 h 2344739"/>
              <a:gd name="connsiteX191" fmla="*/ 3262356 w 12192001"/>
              <a:gd name="connsiteY191" fmla="*/ 1986094 h 2344739"/>
              <a:gd name="connsiteX192" fmla="*/ 3142556 w 12192001"/>
              <a:gd name="connsiteY192" fmla="*/ 1993869 h 2344739"/>
              <a:gd name="connsiteX193" fmla="*/ 3030291 w 12192001"/>
              <a:gd name="connsiteY193" fmla="*/ 1996512 h 2344739"/>
              <a:gd name="connsiteX194" fmla="*/ 2781569 w 12192001"/>
              <a:gd name="connsiteY194" fmla="*/ 2018333 h 2344739"/>
              <a:gd name="connsiteX195" fmla="*/ 2646527 w 12192001"/>
              <a:gd name="connsiteY195" fmla="*/ 2028869 h 2344739"/>
              <a:gd name="connsiteX196" fmla="*/ 2568028 w 12192001"/>
              <a:gd name="connsiteY196" fmla="*/ 2002628 h 2344739"/>
              <a:gd name="connsiteX197" fmla="*/ 2443255 w 12192001"/>
              <a:gd name="connsiteY197" fmla="*/ 2016529 h 2344739"/>
              <a:gd name="connsiteX198" fmla="*/ 2315112 w 12192001"/>
              <a:gd name="connsiteY198" fmla="*/ 2024996 h 2344739"/>
              <a:gd name="connsiteX199" fmla="*/ 2208578 w 12192001"/>
              <a:gd name="connsiteY199" fmla="*/ 2019763 h 2344739"/>
              <a:gd name="connsiteX200" fmla="*/ 2094665 w 12192001"/>
              <a:gd name="connsiteY200" fmla="*/ 2003052 h 2344739"/>
              <a:gd name="connsiteX201" fmla="*/ 1997356 w 12192001"/>
              <a:gd name="connsiteY201" fmla="*/ 1995032 h 2344739"/>
              <a:gd name="connsiteX202" fmla="*/ 1928172 w 12192001"/>
              <a:gd name="connsiteY202" fmla="*/ 2016977 h 2344739"/>
              <a:gd name="connsiteX203" fmla="*/ 1921650 w 12192001"/>
              <a:gd name="connsiteY203" fmla="*/ 2012146 h 2344739"/>
              <a:gd name="connsiteX204" fmla="*/ 1873080 w 12192001"/>
              <a:gd name="connsiteY204" fmla="*/ 2013741 h 2344739"/>
              <a:gd name="connsiteX205" fmla="*/ 1786655 w 12192001"/>
              <a:gd name="connsiteY205" fmla="*/ 2041363 h 2344739"/>
              <a:gd name="connsiteX206" fmla="*/ 1738204 w 12192001"/>
              <a:gd name="connsiteY206" fmla="*/ 2036312 h 2344739"/>
              <a:gd name="connsiteX207" fmla="*/ 1675071 w 12192001"/>
              <a:gd name="connsiteY207" fmla="*/ 2019963 h 2344739"/>
              <a:gd name="connsiteX208" fmla="*/ 1608669 w 12192001"/>
              <a:gd name="connsiteY208" fmla="*/ 2013066 h 2344739"/>
              <a:gd name="connsiteX209" fmla="*/ 1496110 w 12192001"/>
              <a:gd name="connsiteY209" fmla="*/ 1987476 h 2344739"/>
              <a:gd name="connsiteX210" fmla="*/ 1149979 w 12192001"/>
              <a:gd name="connsiteY210" fmla="*/ 1938041 h 2344739"/>
              <a:gd name="connsiteX211" fmla="*/ 858269 w 12192001"/>
              <a:gd name="connsiteY211" fmla="*/ 1928608 h 2344739"/>
              <a:gd name="connsiteX212" fmla="*/ 837540 w 12192001"/>
              <a:gd name="connsiteY212" fmla="*/ 1929821 h 2344739"/>
              <a:gd name="connsiteX213" fmla="*/ 816809 w 12192001"/>
              <a:gd name="connsiteY213" fmla="*/ 1927857 h 2344739"/>
              <a:gd name="connsiteX214" fmla="*/ 811506 w 12192001"/>
              <a:gd name="connsiteY214" fmla="*/ 1930751 h 2344739"/>
              <a:gd name="connsiteX215" fmla="*/ 797041 w 12192001"/>
              <a:gd name="connsiteY215" fmla="*/ 1930446 h 2344739"/>
              <a:gd name="connsiteX216" fmla="*/ 767901 w 12192001"/>
              <a:gd name="connsiteY216" fmla="*/ 1932653 h 2344739"/>
              <a:gd name="connsiteX217" fmla="*/ 763053 w 12192001"/>
              <a:gd name="connsiteY217" fmla="*/ 1930432 h 2344739"/>
              <a:gd name="connsiteX218" fmla="*/ 720047 w 12192001"/>
              <a:gd name="connsiteY218" fmla="*/ 1929661 h 2344739"/>
              <a:gd name="connsiteX219" fmla="*/ 719742 w 12192001"/>
              <a:gd name="connsiteY219" fmla="*/ 1928399 h 2344739"/>
              <a:gd name="connsiteX220" fmla="*/ 708875 w 12192001"/>
              <a:gd name="connsiteY220" fmla="*/ 1922722 h 2344739"/>
              <a:gd name="connsiteX221" fmla="*/ 596792 w 12192001"/>
              <a:gd name="connsiteY221" fmla="*/ 1879864 h 2344739"/>
              <a:gd name="connsiteX222" fmla="*/ 578535 w 12192001"/>
              <a:gd name="connsiteY222" fmla="*/ 1877212 h 2344739"/>
              <a:gd name="connsiteX223" fmla="*/ 571717 w 12192001"/>
              <a:gd name="connsiteY223" fmla="*/ 1877401 h 2344739"/>
              <a:gd name="connsiteX224" fmla="*/ 445099 w 12192001"/>
              <a:gd name="connsiteY224" fmla="*/ 1839371 h 2344739"/>
              <a:gd name="connsiteX225" fmla="*/ 404015 w 12192001"/>
              <a:gd name="connsiteY225" fmla="*/ 1833548 h 2344739"/>
              <a:gd name="connsiteX226" fmla="*/ 292435 w 12192001"/>
              <a:gd name="connsiteY226" fmla="*/ 1812852 h 2344739"/>
              <a:gd name="connsiteX227" fmla="*/ 118381 w 12192001"/>
              <a:gd name="connsiteY227" fmla="*/ 1761047 h 2344739"/>
              <a:gd name="connsiteX228" fmla="*/ 15526 w 12192001"/>
              <a:gd name="connsiteY228" fmla="*/ 1758191 h 2344739"/>
              <a:gd name="connsiteX229" fmla="*/ 2 w 12192001"/>
              <a:gd name="connsiteY229" fmla="*/ 1752722 h 2344739"/>
              <a:gd name="connsiteX230" fmla="*/ 1 w 12192001"/>
              <a:gd name="connsiteY230" fmla="*/ 762497 h 2344739"/>
              <a:gd name="connsiteX231" fmla="*/ 0 w 12192001"/>
              <a:gd name="connsiteY231" fmla="*/ 762497 h 2344739"/>
              <a:gd name="connsiteX232" fmla="*/ 0 w 12192001"/>
              <a:gd name="connsiteY232" fmla="*/ 222213 h 2344739"/>
              <a:gd name="connsiteX233" fmla="*/ 0 w 12192001"/>
              <a:gd name="connsiteY233"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13812 w 12192001"/>
              <a:gd name="connsiteY70" fmla="*/ 1919069 h 2344739"/>
              <a:gd name="connsiteX71" fmla="*/ 9053453 w 12192001"/>
              <a:gd name="connsiteY71" fmla="*/ 1910755 h 2344739"/>
              <a:gd name="connsiteX72" fmla="*/ 9005486 w 12192001"/>
              <a:gd name="connsiteY72" fmla="*/ 1914040 h 2344739"/>
              <a:gd name="connsiteX73" fmla="*/ 9005201 w 12192001"/>
              <a:gd name="connsiteY73" fmla="*/ 1913800 h 2344739"/>
              <a:gd name="connsiteX74" fmla="*/ 8996232 w 12192001"/>
              <a:gd name="connsiteY74" fmla="*/ 1915011 h 2344739"/>
              <a:gd name="connsiteX75" fmla="*/ 8990394 w 12192001"/>
              <a:gd name="connsiteY75" fmla="*/ 1917072 h 2344739"/>
              <a:gd name="connsiteX76" fmla="*/ 8974337 w 12192001"/>
              <a:gd name="connsiteY76" fmla="*/ 1920298 h 2344739"/>
              <a:gd name="connsiteX77" fmla="*/ 8968011 w 12192001"/>
              <a:gd name="connsiteY77" fmla="*/ 1919598 h 2344739"/>
              <a:gd name="connsiteX78" fmla="*/ 8963048 w 12192001"/>
              <a:gd name="connsiteY78" fmla="*/ 1917373 h 2344739"/>
              <a:gd name="connsiteX79" fmla="*/ 8928988 w 12192001"/>
              <a:gd name="connsiteY79" fmla="*/ 1914185 h 2344739"/>
              <a:gd name="connsiteX80" fmla="*/ 8752444 w 12192001"/>
              <a:gd name="connsiteY80" fmla="*/ 1933417 h 2344739"/>
              <a:gd name="connsiteX81" fmla="*/ 8707847 w 12192001"/>
              <a:gd name="connsiteY81" fmla="*/ 1935518 h 2344739"/>
              <a:gd name="connsiteX82" fmla="*/ 8596071 w 12192001"/>
              <a:gd name="connsiteY82" fmla="*/ 1944090 h 2344739"/>
              <a:gd name="connsiteX83" fmla="*/ 8525230 w 12192001"/>
              <a:gd name="connsiteY83" fmla="*/ 1929248 h 2344739"/>
              <a:gd name="connsiteX84" fmla="*/ 8510983 w 12192001"/>
              <a:gd name="connsiteY84" fmla="*/ 1935163 h 2344739"/>
              <a:gd name="connsiteX85" fmla="*/ 8506167 w 12192001"/>
              <a:gd name="connsiteY85" fmla="*/ 1938164 h 2344739"/>
              <a:gd name="connsiteX86" fmla="*/ 8497968 w 12192001"/>
              <a:gd name="connsiteY86" fmla="*/ 1940902 h 2344739"/>
              <a:gd name="connsiteX87" fmla="*/ 8497594 w 12192001"/>
              <a:gd name="connsiteY87" fmla="*/ 1940723 h 2344739"/>
              <a:gd name="connsiteX88" fmla="*/ 8490249 w 12192001"/>
              <a:gd name="connsiteY88" fmla="*/ 1943773 h 2344739"/>
              <a:gd name="connsiteX89" fmla="*/ 8367182 w 12192001"/>
              <a:gd name="connsiteY89" fmla="*/ 1957815 h 2344739"/>
              <a:gd name="connsiteX90" fmla="*/ 8353799 w 12192001"/>
              <a:gd name="connsiteY90" fmla="*/ 1958009 h 2344739"/>
              <a:gd name="connsiteX91" fmla="*/ 8352373 w 12192001"/>
              <a:gd name="connsiteY91" fmla="*/ 1957169 h 2344739"/>
              <a:gd name="connsiteX92" fmla="*/ 8320104 w 12192001"/>
              <a:gd name="connsiteY92" fmla="*/ 1974587 h 2344739"/>
              <a:gd name="connsiteX93" fmla="*/ 8314433 w 12192001"/>
              <a:gd name="connsiteY93" fmla="*/ 1974913 h 2344739"/>
              <a:gd name="connsiteX94" fmla="*/ 8295174 w 12192001"/>
              <a:gd name="connsiteY94" fmla="*/ 1988808 h 2344739"/>
              <a:gd name="connsiteX95" fmla="*/ 8284276 w 12192001"/>
              <a:gd name="connsiteY95" fmla="*/ 1994631 h 2344739"/>
              <a:gd name="connsiteX96" fmla="*/ 8283150 w 12192001"/>
              <a:gd name="connsiteY96" fmla="*/ 1999074 h 2344739"/>
              <a:gd name="connsiteX97" fmla="*/ 8266076 w 12192001"/>
              <a:gd name="connsiteY97" fmla="*/ 2006249 h 2344739"/>
              <a:gd name="connsiteX98" fmla="*/ 8263377 w 12192001"/>
              <a:gd name="connsiteY98" fmla="*/ 2006019 h 2344739"/>
              <a:gd name="connsiteX99" fmla="*/ 8252033 w 12192001"/>
              <a:gd name="connsiteY99" fmla="*/ 2015862 h 2344739"/>
              <a:gd name="connsiteX100" fmla="*/ 8245834 w 12192001"/>
              <a:gd name="connsiteY100" fmla="*/ 2028854 h 2344739"/>
              <a:gd name="connsiteX101" fmla="*/ 8090272 w 12192001"/>
              <a:gd name="connsiteY101" fmla="*/ 2075015 h 2344739"/>
              <a:gd name="connsiteX102" fmla="*/ 7905407 w 12192001"/>
              <a:gd name="connsiteY102" fmla="*/ 2116988 h 2344739"/>
              <a:gd name="connsiteX103" fmla="*/ 7718745 w 12192001"/>
              <a:gd name="connsiteY103" fmla="*/ 2142703 h 2344739"/>
              <a:gd name="connsiteX104" fmla="*/ 7614347 w 12192001"/>
              <a:gd name="connsiteY104" fmla="*/ 2139232 h 2344739"/>
              <a:gd name="connsiteX105" fmla="*/ 7527543 w 12192001"/>
              <a:gd name="connsiteY105" fmla="*/ 2145060 h 2344739"/>
              <a:gd name="connsiteX106" fmla="*/ 7519571 w 12192001"/>
              <a:gd name="connsiteY106" fmla="*/ 2147613 h 2344739"/>
              <a:gd name="connsiteX107" fmla="*/ 7507411 w 12192001"/>
              <a:gd name="connsiteY107" fmla="*/ 2148948 h 2344739"/>
              <a:gd name="connsiteX108" fmla="*/ 7507040 w 12192001"/>
              <a:gd name="connsiteY108" fmla="*/ 2148621 h 2344739"/>
              <a:gd name="connsiteX109" fmla="*/ 7495795 w 12192001"/>
              <a:gd name="connsiteY109" fmla="*/ 2150573 h 2344739"/>
              <a:gd name="connsiteX110" fmla="*/ 7405391 w 12192001"/>
              <a:gd name="connsiteY110" fmla="*/ 2142468 h 2344739"/>
              <a:gd name="connsiteX111" fmla="*/ 7312180 w 12192001"/>
              <a:gd name="connsiteY111" fmla="*/ 2132873 h 2344739"/>
              <a:gd name="connsiteX112" fmla="*/ 7310853 w 12192001"/>
              <a:gd name="connsiteY112" fmla="*/ 2131431 h 2344739"/>
              <a:gd name="connsiteX113" fmla="*/ 7218559 w 12192001"/>
              <a:gd name="connsiteY113" fmla="*/ 2156680 h 2344739"/>
              <a:gd name="connsiteX114" fmla="*/ 7201101 w 12192001"/>
              <a:gd name="connsiteY114" fmla="*/ 2161230 h 2344739"/>
              <a:gd name="connsiteX115" fmla="*/ 7197004 w 12192001"/>
              <a:gd name="connsiteY115" fmla="*/ 2166588 h 2344739"/>
              <a:gd name="connsiteX116" fmla="*/ 7170808 w 12192001"/>
              <a:gd name="connsiteY116" fmla="*/ 2171236 h 2344739"/>
              <a:gd name="connsiteX117" fmla="*/ 7096988 w 12192001"/>
              <a:gd name="connsiteY117" fmla="*/ 2183464 h 2344739"/>
              <a:gd name="connsiteX118" fmla="*/ 7018496 w 12192001"/>
              <a:gd name="connsiteY118" fmla="*/ 2183090 h 2344739"/>
              <a:gd name="connsiteX119" fmla="*/ 6904146 w 12192001"/>
              <a:gd name="connsiteY119" fmla="*/ 2212596 h 2344739"/>
              <a:gd name="connsiteX120" fmla="*/ 6708222 w 12192001"/>
              <a:gd name="connsiteY120" fmla="*/ 2240551 h 2344739"/>
              <a:gd name="connsiteX121" fmla="*/ 6549454 w 12192001"/>
              <a:gd name="connsiteY121" fmla="*/ 2269327 h 2344739"/>
              <a:gd name="connsiteX122" fmla="*/ 6317560 w 12192001"/>
              <a:gd name="connsiteY122" fmla="*/ 2316127 h 2344739"/>
              <a:gd name="connsiteX123" fmla="*/ 6168674 w 12192001"/>
              <a:gd name="connsiteY123" fmla="*/ 2318214 h 2344739"/>
              <a:gd name="connsiteX124" fmla="*/ 6073848 w 12192001"/>
              <a:gd name="connsiteY124" fmla="*/ 2338676 h 2344739"/>
              <a:gd name="connsiteX125" fmla="*/ 6068529 w 12192001"/>
              <a:gd name="connsiteY125" fmla="*/ 2337139 h 2344739"/>
              <a:gd name="connsiteX126" fmla="*/ 6048638 w 12192001"/>
              <a:gd name="connsiteY126" fmla="*/ 2337822 h 2344739"/>
              <a:gd name="connsiteX127" fmla="*/ 6041285 w 12192001"/>
              <a:gd name="connsiteY127" fmla="*/ 2329473 h 2344739"/>
              <a:gd name="connsiteX128" fmla="*/ 6010090 w 12192001"/>
              <a:gd name="connsiteY128" fmla="*/ 2324380 h 2344739"/>
              <a:gd name="connsiteX129" fmla="*/ 5957375 w 12192001"/>
              <a:gd name="connsiteY129" fmla="*/ 2328024 h 2344739"/>
              <a:gd name="connsiteX130" fmla="*/ 5758919 w 12192001"/>
              <a:gd name="connsiteY130" fmla="*/ 2343716 h 2344739"/>
              <a:gd name="connsiteX131" fmla="*/ 5626960 w 12192001"/>
              <a:gd name="connsiteY131" fmla="*/ 2344739 h 2344739"/>
              <a:gd name="connsiteX132" fmla="*/ 5470906 w 12192001"/>
              <a:gd name="connsiteY132" fmla="*/ 2330719 h 2344739"/>
              <a:gd name="connsiteX133" fmla="*/ 5432761 w 12192001"/>
              <a:gd name="connsiteY133" fmla="*/ 2319466 h 2344739"/>
              <a:gd name="connsiteX134" fmla="*/ 5381669 w 12192001"/>
              <a:gd name="connsiteY134" fmla="*/ 2301764 h 2344739"/>
              <a:gd name="connsiteX135" fmla="*/ 5261764 w 12192001"/>
              <a:gd name="connsiteY135" fmla="*/ 2281347 h 2344739"/>
              <a:gd name="connsiteX136" fmla="*/ 5222961 w 12192001"/>
              <a:gd name="connsiteY136" fmla="*/ 2270223 h 2344739"/>
              <a:gd name="connsiteX137" fmla="*/ 5174660 w 12192001"/>
              <a:gd name="connsiteY137" fmla="*/ 2267233 h 2344739"/>
              <a:gd name="connsiteX138" fmla="*/ 5156554 w 12192001"/>
              <a:gd name="connsiteY138" fmla="*/ 2260010 h 2344739"/>
              <a:gd name="connsiteX139" fmla="*/ 5142599 w 12192001"/>
              <a:gd name="connsiteY139" fmla="*/ 2256610 h 2344739"/>
              <a:gd name="connsiteX140" fmla="*/ 5139596 w 12192001"/>
              <a:gd name="connsiteY140" fmla="*/ 2254509 h 2344739"/>
              <a:gd name="connsiteX141" fmla="*/ 5121659 w 12192001"/>
              <a:gd name="connsiteY141" fmla="*/ 2243656 h 2344739"/>
              <a:gd name="connsiteX142" fmla="*/ 5065790 w 12192001"/>
              <a:gd name="connsiteY142" fmla="*/ 2250227 h 2344739"/>
              <a:gd name="connsiteX143" fmla="*/ 5011514 w 12192001"/>
              <a:gd name="connsiteY143" fmla="*/ 2233846 h 2344739"/>
              <a:gd name="connsiteX144" fmla="*/ 4840441 w 12192001"/>
              <a:gd name="connsiteY144" fmla="*/ 2209829 h 2344739"/>
              <a:gd name="connsiteX145" fmla="*/ 4762447 w 12192001"/>
              <a:gd name="connsiteY145" fmla="*/ 2182061 h 2344739"/>
              <a:gd name="connsiteX146" fmla="*/ 4723186 w 12192001"/>
              <a:gd name="connsiteY146" fmla="*/ 2173047 h 2344739"/>
              <a:gd name="connsiteX147" fmla="*/ 4721176 w 12192001"/>
              <a:gd name="connsiteY147" fmla="*/ 2172298 h 2344739"/>
              <a:gd name="connsiteX148" fmla="*/ 4722111 w 12192001"/>
              <a:gd name="connsiteY148" fmla="*/ 2172087 h 2344739"/>
              <a:gd name="connsiteX149" fmla="*/ 4717202 w 12192001"/>
              <a:gd name="connsiteY149" fmla="*/ 2170817 h 2344739"/>
              <a:gd name="connsiteX150" fmla="*/ 4721176 w 12192001"/>
              <a:gd name="connsiteY150" fmla="*/ 2172298 h 2344739"/>
              <a:gd name="connsiteX151" fmla="*/ 4715526 w 12192001"/>
              <a:gd name="connsiteY151" fmla="*/ 2173573 h 2344739"/>
              <a:gd name="connsiteX152" fmla="*/ 4515814 w 12192001"/>
              <a:gd name="connsiteY152" fmla="*/ 2163671 h 2344739"/>
              <a:gd name="connsiteX153" fmla="*/ 4428543 w 12192001"/>
              <a:gd name="connsiteY153" fmla="*/ 2153020 h 2344739"/>
              <a:gd name="connsiteX154" fmla="*/ 4362875 w 12192001"/>
              <a:gd name="connsiteY154" fmla="*/ 2151674 h 2344739"/>
              <a:gd name="connsiteX155" fmla="*/ 4316966 w 12192001"/>
              <a:gd name="connsiteY155" fmla="*/ 2158289 h 2344739"/>
              <a:gd name="connsiteX156" fmla="*/ 4315110 w 12192001"/>
              <a:gd name="connsiteY156" fmla="*/ 2156948 h 2344739"/>
              <a:gd name="connsiteX157" fmla="*/ 4295144 w 12192001"/>
              <a:gd name="connsiteY157" fmla="*/ 2155069 h 2344739"/>
              <a:gd name="connsiteX158" fmla="*/ 4290064 w 12192001"/>
              <a:gd name="connsiteY158" fmla="*/ 2157986 h 2344739"/>
              <a:gd name="connsiteX159" fmla="*/ 4276142 w 12192001"/>
              <a:gd name="connsiteY159" fmla="*/ 2157740 h 2344739"/>
              <a:gd name="connsiteX160" fmla="*/ 4248117 w 12192001"/>
              <a:gd name="connsiteY160" fmla="*/ 2160064 h 2344739"/>
              <a:gd name="connsiteX161" fmla="*/ 4202051 w 12192001"/>
              <a:gd name="connsiteY161" fmla="*/ 2157269 h 2344739"/>
              <a:gd name="connsiteX162" fmla="*/ 4201745 w 12192001"/>
              <a:gd name="connsiteY162" fmla="*/ 2156010 h 2344739"/>
              <a:gd name="connsiteX163" fmla="*/ 4191248 w 12192001"/>
              <a:gd name="connsiteY163" fmla="*/ 2150376 h 2344739"/>
              <a:gd name="connsiteX164" fmla="*/ 4142745 w 12192001"/>
              <a:gd name="connsiteY164" fmla="*/ 2134511 h 2344739"/>
              <a:gd name="connsiteX165" fmla="*/ 4083097 w 12192001"/>
              <a:gd name="connsiteY165" fmla="*/ 2107978 h 2344739"/>
              <a:gd name="connsiteX166" fmla="*/ 4074546 w 12192001"/>
              <a:gd name="connsiteY166" fmla="*/ 2107143 h 2344739"/>
              <a:gd name="connsiteX167" fmla="*/ 4074427 w 12192001"/>
              <a:gd name="connsiteY167" fmla="*/ 2106844 h 2344739"/>
              <a:gd name="connsiteX168" fmla="*/ 4065510 w 12192001"/>
              <a:gd name="connsiteY168" fmla="*/ 2105400 h 2344739"/>
              <a:gd name="connsiteX169" fmla="*/ 4058954 w 12192001"/>
              <a:gd name="connsiteY169" fmla="*/ 2105618 h 2344739"/>
              <a:gd name="connsiteX170" fmla="*/ 4042364 w 12192001"/>
              <a:gd name="connsiteY170" fmla="*/ 2103997 h 2344739"/>
              <a:gd name="connsiteX171" fmla="*/ 4036997 w 12192001"/>
              <a:gd name="connsiteY171" fmla="*/ 2101563 h 2344739"/>
              <a:gd name="connsiteX172" fmla="*/ 4035363 w 12192001"/>
              <a:gd name="connsiteY172" fmla="*/ 2097896 h 2344739"/>
              <a:gd name="connsiteX173" fmla="*/ 4033778 w 12192001"/>
              <a:gd name="connsiteY173" fmla="*/ 2098131 h 2344739"/>
              <a:gd name="connsiteX174" fmla="*/ 4004538 w 12192001"/>
              <a:gd name="connsiteY174" fmla="*/ 2085563 h 2344739"/>
              <a:gd name="connsiteX175" fmla="*/ 3936846 w 12192001"/>
              <a:gd name="connsiteY175" fmla="*/ 2068106 h 2344739"/>
              <a:gd name="connsiteX176" fmla="*/ 3897275 w 12192001"/>
              <a:gd name="connsiteY176" fmla="*/ 2062451 h 2344739"/>
              <a:gd name="connsiteX177" fmla="*/ 3789760 w 12192001"/>
              <a:gd name="connsiteY177" fmla="*/ 2042213 h 2344739"/>
              <a:gd name="connsiteX178" fmla="*/ 3682513 w 12192001"/>
              <a:gd name="connsiteY178" fmla="*/ 2018290 h 2344739"/>
              <a:gd name="connsiteX179" fmla="*/ 3610035 w 12192001"/>
              <a:gd name="connsiteY179" fmla="*/ 1986019 h 2344739"/>
              <a:gd name="connsiteX180" fmla="*/ 3603855 w 12192001"/>
              <a:gd name="connsiteY180" fmla="*/ 1987381 h 2344739"/>
              <a:gd name="connsiteX181" fmla="*/ 3594736 w 12192001"/>
              <a:gd name="connsiteY181" fmla="*/ 1987545 h 2344739"/>
              <a:gd name="connsiteX182" fmla="*/ 3594501 w 12192001"/>
              <a:gd name="connsiteY182" fmla="*/ 1987276 h 2344739"/>
              <a:gd name="connsiteX183" fmla="*/ 3585978 w 12192001"/>
              <a:gd name="connsiteY183" fmla="*/ 1987966 h 2344739"/>
              <a:gd name="connsiteX184" fmla="*/ 3536135 w 12192001"/>
              <a:gd name="connsiteY184" fmla="*/ 1978267 h 2344739"/>
              <a:gd name="connsiteX185" fmla="*/ 3473223 w 12192001"/>
              <a:gd name="connsiteY185" fmla="*/ 1974606 h 2344739"/>
              <a:gd name="connsiteX186" fmla="*/ 3400728 w 12192001"/>
              <a:gd name="connsiteY186" fmla="*/ 1962558 h 2344739"/>
              <a:gd name="connsiteX187" fmla="*/ 3363888 w 12192001"/>
              <a:gd name="connsiteY187" fmla="*/ 1979510 h 2344739"/>
              <a:gd name="connsiteX188" fmla="*/ 3344026 w 12192001"/>
              <a:gd name="connsiteY188" fmla="*/ 1981192 h 2344739"/>
              <a:gd name="connsiteX189" fmla="*/ 3341698 w 12192001"/>
              <a:gd name="connsiteY189" fmla="*/ 1980217 h 2344739"/>
              <a:gd name="connsiteX190" fmla="*/ 3262356 w 12192001"/>
              <a:gd name="connsiteY190" fmla="*/ 1986094 h 2344739"/>
              <a:gd name="connsiteX191" fmla="*/ 3142556 w 12192001"/>
              <a:gd name="connsiteY191" fmla="*/ 1993869 h 2344739"/>
              <a:gd name="connsiteX192" fmla="*/ 3030291 w 12192001"/>
              <a:gd name="connsiteY192" fmla="*/ 1996512 h 2344739"/>
              <a:gd name="connsiteX193" fmla="*/ 2781569 w 12192001"/>
              <a:gd name="connsiteY193" fmla="*/ 2018333 h 2344739"/>
              <a:gd name="connsiteX194" fmla="*/ 2646527 w 12192001"/>
              <a:gd name="connsiteY194" fmla="*/ 2028869 h 2344739"/>
              <a:gd name="connsiteX195" fmla="*/ 2568028 w 12192001"/>
              <a:gd name="connsiteY195" fmla="*/ 2002628 h 2344739"/>
              <a:gd name="connsiteX196" fmla="*/ 2443255 w 12192001"/>
              <a:gd name="connsiteY196" fmla="*/ 2016529 h 2344739"/>
              <a:gd name="connsiteX197" fmla="*/ 2315112 w 12192001"/>
              <a:gd name="connsiteY197" fmla="*/ 2024996 h 2344739"/>
              <a:gd name="connsiteX198" fmla="*/ 2208578 w 12192001"/>
              <a:gd name="connsiteY198" fmla="*/ 2019763 h 2344739"/>
              <a:gd name="connsiteX199" fmla="*/ 2094665 w 12192001"/>
              <a:gd name="connsiteY199" fmla="*/ 2003052 h 2344739"/>
              <a:gd name="connsiteX200" fmla="*/ 1997356 w 12192001"/>
              <a:gd name="connsiteY200" fmla="*/ 1995032 h 2344739"/>
              <a:gd name="connsiteX201" fmla="*/ 1928172 w 12192001"/>
              <a:gd name="connsiteY201" fmla="*/ 2016977 h 2344739"/>
              <a:gd name="connsiteX202" fmla="*/ 1921650 w 12192001"/>
              <a:gd name="connsiteY202" fmla="*/ 2012146 h 2344739"/>
              <a:gd name="connsiteX203" fmla="*/ 1873080 w 12192001"/>
              <a:gd name="connsiteY203" fmla="*/ 2013741 h 2344739"/>
              <a:gd name="connsiteX204" fmla="*/ 1786655 w 12192001"/>
              <a:gd name="connsiteY204" fmla="*/ 2041363 h 2344739"/>
              <a:gd name="connsiteX205" fmla="*/ 1738204 w 12192001"/>
              <a:gd name="connsiteY205" fmla="*/ 2036312 h 2344739"/>
              <a:gd name="connsiteX206" fmla="*/ 1675071 w 12192001"/>
              <a:gd name="connsiteY206" fmla="*/ 2019963 h 2344739"/>
              <a:gd name="connsiteX207" fmla="*/ 1608669 w 12192001"/>
              <a:gd name="connsiteY207" fmla="*/ 2013066 h 2344739"/>
              <a:gd name="connsiteX208" fmla="*/ 1496110 w 12192001"/>
              <a:gd name="connsiteY208" fmla="*/ 1987476 h 2344739"/>
              <a:gd name="connsiteX209" fmla="*/ 1149979 w 12192001"/>
              <a:gd name="connsiteY209" fmla="*/ 1938041 h 2344739"/>
              <a:gd name="connsiteX210" fmla="*/ 858269 w 12192001"/>
              <a:gd name="connsiteY210" fmla="*/ 1928608 h 2344739"/>
              <a:gd name="connsiteX211" fmla="*/ 837540 w 12192001"/>
              <a:gd name="connsiteY211" fmla="*/ 1929821 h 2344739"/>
              <a:gd name="connsiteX212" fmla="*/ 816809 w 12192001"/>
              <a:gd name="connsiteY212" fmla="*/ 1927857 h 2344739"/>
              <a:gd name="connsiteX213" fmla="*/ 811506 w 12192001"/>
              <a:gd name="connsiteY213" fmla="*/ 1930751 h 2344739"/>
              <a:gd name="connsiteX214" fmla="*/ 797041 w 12192001"/>
              <a:gd name="connsiteY214" fmla="*/ 1930446 h 2344739"/>
              <a:gd name="connsiteX215" fmla="*/ 767901 w 12192001"/>
              <a:gd name="connsiteY215" fmla="*/ 1932653 h 2344739"/>
              <a:gd name="connsiteX216" fmla="*/ 763053 w 12192001"/>
              <a:gd name="connsiteY216" fmla="*/ 1930432 h 2344739"/>
              <a:gd name="connsiteX217" fmla="*/ 720047 w 12192001"/>
              <a:gd name="connsiteY217" fmla="*/ 1929661 h 2344739"/>
              <a:gd name="connsiteX218" fmla="*/ 719742 w 12192001"/>
              <a:gd name="connsiteY218" fmla="*/ 1928399 h 2344739"/>
              <a:gd name="connsiteX219" fmla="*/ 708875 w 12192001"/>
              <a:gd name="connsiteY219" fmla="*/ 1922722 h 2344739"/>
              <a:gd name="connsiteX220" fmla="*/ 596792 w 12192001"/>
              <a:gd name="connsiteY220" fmla="*/ 1879864 h 2344739"/>
              <a:gd name="connsiteX221" fmla="*/ 578535 w 12192001"/>
              <a:gd name="connsiteY221" fmla="*/ 1877212 h 2344739"/>
              <a:gd name="connsiteX222" fmla="*/ 571717 w 12192001"/>
              <a:gd name="connsiteY222" fmla="*/ 1877401 h 2344739"/>
              <a:gd name="connsiteX223" fmla="*/ 445099 w 12192001"/>
              <a:gd name="connsiteY223" fmla="*/ 1839371 h 2344739"/>
              <a:gd name="connsiteX224" fmla="*/ 404015 w 12192001"/>
              <a:gd name="connsiteY224" fmla="*/ 1833548 h 2344739"/>
              <a:gd name="connsiteX225" fmla="*/ 292435 w 12192001"/>
              <a:gd name="connsiteY225" fmla="*/ 1812852 h 2344739"/>
              <a:gd name="connsiteX226" fmla="*/ 118381 w 12192001"/>
              <a:gd name="connsiteY226" fmla="*/ 1761047 h 2344739"/>
              <a:gd name="connsiteX227" fmla="*/ 15526 w 12192001"/>
              <a:gd name="connsiteY227" fmla="*/ 1758191 h 2344739"/>
              <a:gd name="connsiteX228" fmla="*/ 2 w 12192001"/>
              <a:gd name="connsiteY228" fmla="*/ 1752722 h 2344739"/>
              <a:gd name="connsiteX229" fmla="*/ 1 w 12192001"/>
              <a:gd name="connsiteY229" fmla="*/ 762497 h 2344739"/>
              <a:gd name="connsiteX230" fmla="*/ 0 w 12192001"/>
              <a:gd name="connsiteY230" fmla="*/ 762497 h 2344739"/>
              <a:gd name="connsiteX231" fmla="*/ 0 w 12192001"/>
              <a:gd name="connsiteY231" fmla="*/ 222213 h 2344739"/>
              <a:gd name="connsiteX232" fmla="*/ 0 w 12192001"/>
              <a:gd name="connsiteY232"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310853 w 12192001"/>
              <a:gd name="connsiteY111" fmla="*/ 2131431 h 2344739"/>
              <a:gd name="connsiteX112" fmla="*/ 7218559 w 12192001"/>
              <a:gd name="connsiteY112" fmla="*/ 2156680 h 2344739"/>
              <a:gd name="connsiteX113" fmla="*/ 7201101 w 12192001"/>
              <a:gd name="connsiteY113" fmla="*/ 2161230 h 2344739"/>
              <a:gd name="connsiteX114" fmla="*/ 7197004 w 12192001"/>
              <a:gd name="connsiteY114" fmla="*/ 2166588 h 2344739"/>
              <a:gd name="connsiteX115" fmla="*/ 7170808 w 12192001"/>
              <a:gd name="connsiteY115" fmla="*/ 2171236 h 2344739"/>
              <a:gd name="connsiteX116" fmla="*/ 7096988 w 12192001"/>
              <a:gd name="connsiteY116" fmla="*/ 2183464 h 2344739"/>
              <a:gd name="connsiteX117" fmla="*/ 7018496 w 12192001"/>
              <a:gd name="connsiteY117" fmla="*/ 2183090 h 2344739"/>
              <a:gd name="connsiteX118" fmla="*/ 6904146 w 12192001"/>
              <a:gd name="connsiteY118" fmla="*/ 2212596 h 2344739"/>
              <a:gd name="connsiteX119" fmla="*/ 6708222 w 12192001"/>
              <a:gd name="connsiteY119" fmla="*/ 2240551 h 2344739"/>
              <a:gd name="connsiteX120" fmla="*/ 6549454 w 12192001"/>
              <a:gd name="connsiteY120" fmla="*/ 2269327 h 2344739"/>
              <a:gd name="connsiteX121" fmla="*/ 6317560 w 12192001"/>
              <a:gd name="connsiteY121" fmla="*/ 2316127 h 2344739"/>
              <a:gd name="connsiteX122" fmla="*/ 6168674 w 12192001"/>
              <a:gd name="connsiteY122" fmla="*/ 2318214 h 2344739"/>
              <a:gd name="connsiteX123" fmla="*/ 6073848 w 12192001"/>
              <a:gd name="connsiteY123" fmla="*/ 2338676 h 2344739"/>
              <a:gd name="connsiteX124" fmla="*/ 6068529 w 12192001"/>
              <a:gd name="connsiteY124" fmla="*/ 2337139 h 2344739"/>
              <a:gd name="connsiteX125" fmla="*/ 6048638 w 12192001"/>
              <a:gd name="connsiteY125" fmla="*/ 2337822 h 2344739"/>
              <a:gd name="connsiteX126" fmla="*/ 6041285 w 12192001"/>
              <a:gd name="connsiteY126" fmla="*/ 2329473 h 2344739"/>
              <a:gd name="connsiteX127" fmla="*/ 6010090 w 12192001"/>
              <a:gd name="connsiteY127" fmla="*/ 2324380 h 2344739"/>
              <a:gd name="connsiteX128" fmla="*/ 5957375 w 12192001"/>
              <a:gd name="connsiteY128" fmla="*/ 2328024 h 2344739"/>
              <a:gd name="connsiteX129" fmla="*/ 5758919 w 12192001"/>
              <a:gd name="connsiteY129" fmla="*/ 2343716 h 2344739"/>
              <a:gd name="connsiteX130" fmla="*/ 5626960 w 12192001"/>
              <a:gd name="connsiteY130" fmla="*/ 2344739 h 2344739"/>
              <a:gd name="connsiteX131" fmla="*/ 5470906 w 12192001"/>
              <a:gd name="connsiteY131" fmla="*/ 2330719 h 2344739"/>
              <a:gd name="connsiteX132" fmla="*/ 5432761 w 12192001"/>
              <a:gd name="connsiteY132" fmla="*/ 2319466 h 2344739"/>
              <a:gd name="connsiteX133" fmla="*/ 5381669 w 12192001"/>
              <a:gd name="connsiteY133" fmla="*/ 2301764 h 2344739"/>
              <a:gd name="connsiteX134" fmla="*/ 5261764 w 12192001"/>
              <a:gd name="connsiteY134" fmla="*/ 2281347 h 2344739"/>
              <a:gd name="connsiteX135" fmla="*/ 5222961 w 12192001"/>
              <a:gd name="connsiteY135" fmla="*/ 2270223 h 2344739"/>
              <a:gd name="connsiteX136" fmla="*/ 5174660 w 12192001"/>
              <a:gd name="connsiteY136" fmla="*/ 2267233 h 2344739"/>
              <a:gd name="connsiteX137" fmla="*/ 5156554 w 12192001"/>
              <a:gd name="connsiteY137" fmla="*/ 2260010 h 2344739"/>
              <a:gd name="connsiteX138" fmla="*/ 5142599 w 12192001"/>
              <a:gd name="connsiteY138" fmla="*/ 2256610 h 2344739"/>
              <a:gd name="connsiteX139" fmla="*/ 5139596 w 12192001"/>
              <a:gd name="connsiteY139" fmla="*/ 2254509 h 2344739"/>
              <a:gd name="connsiteX140" fmla="*/ 5121659 w 12192001"/>
              <a:gd name="connsiteY140" fmla="*/ 2243656 h 2344739"/>
              <a:gd name="connsiteX141" fmla="*/ 5065790 w 12192001"/>
              <a:gd name="connsiteY141" fmla="*/ 2250227 h 2344739"/>
              <a:gd name="connsiteX142" fmla="*/ 5011514 w 12192001"/>
              <a:gd name="connsiteY142" fmla="*/ 2233846 h 2344739"/>
              <a:gd name="connsiteX143" fmla="*/ 4840441 w 12192001"/>
              <a:gd name="connsiteY143" fmla="*/ 2209829 h 2344739"/>
              <a:gd name="connsiteX144" fmla="*/ 4762447 w 12192001"/>
              <a:gd name="connsiteY144" fmla="*/ 2182061 h 2344739"/>
              <a:gd name="connsiteX145" fmla="*/ 4723186 w 12192001"/>
              <a:gd name="connsiteY145" fmla="*/ 2173047 h 2344739"/>
              <a:gd name="connsiteX146" fmla="*/ 4721176 w 12192001"/>
              <a:gd name="connsiteY146" fmla="*/ 2172298 h 2344739"/>
              <a:gd name="connsiteX147" fmla="*/ 4722111 w 12192001"/>
              <a:gd name="connsiteY147" fmla="*/ 2172087 h 2344739"/>
              <a:gd name="connsiteX148" fmla="*/ 4717202 w 12192001"/>
              <a:gd name="connsiteY148" fmla="*/ 2170817 h 2344739"/>
              <a:gd name="connsiteX149" fmla="*/ 4721176 w 12192001"/>
              <a:gd name="connsiteY149" fmla="*/ 2172298 h 2344739"/>
              <a:gd name="connsiteX150" fmla="*/ 4715526 w 12192001"/>
              <a:gd name="connsiteY150" fmla="*/ 2173573 h 2344739"/>
              <a:gd name="connsiteX151" fmla="*/ 4515814 w 12192001"/>
              <a:gd name="connsiteY151" fmla="*/ 2163671 h 2344739"/>
              <a:gd name="connsiteX152" fmla="*/ 4428543 w 12192001"/>
              <a:gd name="connsiteY152" fmla="*/ 2153020 h 2344739"/>
              <a:gd name="connsiteX153" fmla="*/ 4362875 w 12192001"/>
              <a:gd name="connsiteY153" fmla="*/ 2151674 h 2344739"/>
              <a:gd name="connsiteX154" fmla="*/ 4316966 w 12192001"/>
              <a:gd name="connsiteY154" fmla="*/ 2158289 h 2344739"/>
              <a:gd name="connsiteX155" fmla="*/ 4315110 w 12192001"/>
              <a:gd name="connsiteY155" fmla="*/ 2156948 h 2344739"/>
              <a:gd name="connsiteX156" fmla="*/ 4295144 w 12192001"/>
              <a:gd name="connsiteY156" fmla="*/ 2155069 h 2344739"/>
              <a:gd name="connsiteX157" fmla="*/ 4290064 w 12192001"/>
              <a:gd name="connsiteY157" fmla="*/ 2157986 h 2344739"/>
              <a:gd name="connsiteX158" fmla="*/ 4276142 w 12192001"/>
              <a:gd name="connsiteY158" fmla="*/ 2157740 h 2344739"/>
              <a:gd name="connsiteX159" fmla="*/ 4248117 w 12192001"/>
              <a:gd name="connsiteY159" fmla="*/ 2160064 h 2344739"/>
              <a:gd name="connsiteX160" fmla="*/ 4202051 w 12192001"/>
              <a:gd name="connsiteY160" fmla="*/ 2157269 h 2344739"/>
              <a:gd name="connsiteX161" fmla="*/ 4201745 w 12192001"/>
              <a:gd name="connsiteY161" fmla="*/ 2156010 h 2344739"/>
              <a:gd name="connsiteX162" fmla="*/ 4191248 w 12192001"/>
              <a:gd name="connsiteY162" fmla="*/ 2150376 h 2344739"/>
              <a:gd name="connsiteX163" fmla="*/ 4142745 w 12192001"/>
              <a:gd name="connsiteY163" fmla="*/ 2134511 h 2344739"/>
              <a:gd name="connsiteX164" fmla="*/ 4083097 w 12192001"/>
              <a:gd name="connsiteY164" fmla="*/ 2107978 h 2344739"/>
              <a:gd name="connsiteX165" fmla="*/ 4074546 w 12192001"/>
              <a:gd name="connsiteY165" fmla="*/ 2107143 h 2344739"/>
              <a:gd name="connsiteX166" fmla="*/ 4074427 w 12192001"/>
              <a:gd name="connsiteY166" fmla="*/ 2106844 h 2344739"/>
              <a:gd name="connsiteX167" fmla="*/ 4065510 w 12192001"/>
              <a:gd name="connsiteY167" fmla="*/ 2105400 h 2344739"/>
              <a:gd name="connsiteX168" fmla="*/ 4058954 w 12192001"/>
              <a:gd name="connsiteY168" fmla="*/ 2105618 h 2344739"/>
              <a:gd name="connsiteX169" fmla="*/ 4042364 w 12192001"/>
              <a:gd name="connsiteY169" fmla="*/ 2103997 h 2344739"/>
              <a:gd name="connsiteX170" fmla="*/ 4036997 w 12192001"/>
              <a:gd name="connsiteY170" fmla="*/ 2101563 h 2344739"/>
              <a:gd name="connsiteX171" fmla="*/ 4035363 w 12192001"/>
              <a:gd name="connsiteY171" fmla="*/ 2097896 h 2344739"/>
              <a:gd name="connsiteX172" fmla="*/ 4033778 w 12192001"/>
              <a:gd name="connsiteY172" fmla="*/ 2098131 h 2344739"/>
              <a:gd name="connsiteX173" fmla="*/ 4004538 w 12192001"/>
              <a:gd name="connsiteY173" fmla="*/ 2085563 h 2344739"/>
              <a:gd name="connsiteX174" fmla="*/ 3936846 w 12192001"/>
              <a:gd name="connsiteY174" fmla="*/ 2068106 h 2344739"/>
              <a:gd name="connsiteX175" fmla="*/ 3897275 w 12192001"/>
              <a:gd name="connsiteY175" fmla="*/ 2062451 h 2344739"/>
              <a:gd name="connsiteX176" fmla="*/ 3789760 w 12192001"/>
              <a:gd name="connsiteY176" fmla="*/ 2042213 h 2344739"/>
              <a:gd name="connsiteX177" fmla="*/ 3682513 w 12192001"/>
              <a:gd name="connsiteY177" fmla="*/ 2018290 h 2344739"/>
              <a:gd name="connsiteX178" fmla="*/ 3610035 w 12192001"/>
              <a:gd name="connsiteY178" fmla="*/ 1986019 h 2344739"/>
              <a:gd name="connsiteX179" fmla="*/ 3603855 w 12192001"/>
              <a:gd name="connsiteY179" fmla="*/ 1987381 h 2344739"/>
              <a:gd name="connsiteX180" fmla="*/ 3594736 w 12192001"/>
              <a:gd name="connsiteY180" fmla="*/ 1987545 h 2344739"/>
              <a:gd name="connsiteX181" fmla="*/ 3594501 w 12192001"/>
              <a:gd name="connsiteY181" fmla="*/ 1987276 h 2344739"/>
              <a:gd name="connsiteX182" fmla="*/ 3585978 w 12192001"/>
              <a:gd name="connsiteY182" fmla="*/ 1987966 h 2344739"/>
              <a:gd name="connsiteX183" fmla="*/ 3536135 w 12192001"/>
              <a:gd name="connsiteY183" fmla="*/ 1978267 h 2344739"/>
              <a:gd name="connsiteX184" fmla="*/ 3473223 w 12192001"/>
              <a:gd name="connsiteY184" fmla="*/ 1974606 h 2344739"/>
              <a:gd name="connsiteX185" fmla="*/ 3400728 w 12192001"/>
              <a:gd name="connsiteY185" fmla="*/ 1962558 h 2344739"/>
              <a:gd name="connsiteX186" fmla="*/ 3363888 w 12192001"/>
              <a:gd name="connsiteY186" fmla="*/ 1979510 h 2344739"/>
              <a:gd name="connsiteX187" fmla="*/ 3344026 w 12192001"/>
              <a:gd name="connsiteY187" fmla="*/ 1981192 h 2344739"/>
              <a:gd name="connsiteX188" fmla="*/ 3341698 w 12192001"/>
              <a:gd name="connsiteY188" fmla="*/ 1980217 h 2344739"/>
              <a:gd name="connsiteX189" fmla="*/ 3262356 w 12192001"/>
              <a:gd name="connsiteY189" fmla="*/ 1986094 h 2344739"/>
              <a:gd name="connsiteX190" fmla="*/ 3142556 w 12192001"/>
              <a:gd name="connsiteY190" fmla="*/ 1993869 h 2344739"/>
              <a:gd name="connsiteX191" fmla="*/ 3030291 w 12192001"/>
              <a:gd name="connsiteY191" fmla="*/ 1996512 h 2344739"/>
              <a:gd name="connsiteX192" fmla="*/ 2781569 w 12192001"/>
              <a:gd name="connsiteY192" fmla="*/ 2018333 h 2344739"/>
              <a:gd name="connsiteX193" fmla="*/ 2646527 w 12192001"/>
              <a:gd name="connsiteY193" fmla="*/ 2028869 h 2344739"/>
              <a:gd name="connsiteX194" fmla="*/ 2568028 w 12192001"/>
              <a:gd name="connsiteY194" fmla="*/ 2002628 h 2344739"/>
              <a:gd name="connsiteX195" fmla="*/ 2443255 w 12192001"/>
              <a:gd name="connsiteY195" fmla="*/ 2016529 h 2344739"/>
              <a:gd name="connsiteX196" fmla="*/ 2315112 w 12192001"/>
              <a:gd name="connsiteY196" fmla="*/ 2024996 h 2344739"/>
              <a:gd name="connsiteX197" fmla="*/ 2208578 w 12192001"/>
              <a:gd name="connsiteY197" fmla="*/ 2019763 h 2344739"/>
              <a:gd name="connsiteX198" fmla="*/ 2094665 w 12192001"/>
              <a:gd name="connsiteY198" fmla="*/ 2003052 h 2344739"/>
              <a:gd name="connsiteX199" fmla="*/ 1997356 w 12192001"/>
              <a:gd name="connsiteY199" fmla="*/ 1995032 h 2344739"/>
              <a:gd name="connsiteX200" fmla="*/ 1928172 w 12192001"/>
              <a:gd name="connsiteY200" fmla="*/ 2016977 h 2344739"/>
              <a:gd name="connsiteX201" fmla="*/ 1921650 w 12192001"/>
              <a:gd name="connsiteY201" fmla="*/ 2012146 h 2344739"/>
              <a:gd name="connsiteX202" fmla="*/ 1873080 w 12192001"/>
              <a:gd name="connsiteY202" fmla="*/ 2013741 h 2344739"/>
              <a:gd name="connsiteX203" fmla="*/ 1786655 w 12192001"/>
              <a:gd name="connsiteY203" fmla="*/ 2041363 h 2344739"/>
              <a:gd name="connsiteX204" fmla="*/ 1738204 w 12192001"/>
              <a:gd name="connsiteY204" fmla="*/ 2036312 h 2344739"/>
              <a:gd name="connsiteX205" fmla="*/ 1675071 w 12192001"/>
              <a:gd name="connsiteY205" fmla="*/ 2019963 h 2344739"/>
              <a:gd name="connsiteX206" fmla="*/ 1608669 w 12192001"/>
              <a:gd name="connsiteY206" fmla="*/ 2013066 h 2344739"/>
              <a:gd name="connsiteX207" fmla="*/ 1496110 w 12192001"/>
              <a:gd name="connsiteY207" fmla="*/ 1987476 h 2344739"/>
              <a:gd name="connsiteX208" fmla="*/ 1149979 w 12192001"/>
              <a:gd name="connsiteY208" fmla="*/ 1938041 h 2344739"/>
              <a:gd name="connsiteX209" fmla="*/ 858269 w 12192001"/>
              <a:gd name="connsiteY209" fmla="*/ 1928608 h 2344739"/>
              <a:gd name="connsiteX210" fmla="*/ 837540 w 12192001"/>
              <a:gd name="connsiteY210" fmla="*/ 1929821 h 2344739"/>
              <a:gd name="connsiteX211" fmla="*/ 816809 w 12192001"/>
              <a:gd name="connsiteY211" fmla="*/ 1927857 h 2344739"/>
              <a:gd name="connsiteX212" fmla="*/ 811506 w 12192001"/>
              <a:gd name="connsiteY212" fmla="*/ 1930751 h 2344739"/>
              <a:gd name="connsiteX213" fmla="*/ 797041 w 12192001"/>
              <a:gd name="connsiteY213" fmla="*/ 1930446 h 2344739"/>
              <a:gd name="connsiteX214" fmla="*/ 767901 w 12192001"/>
              <a:gd name="connsiteY214" fmla="*/ 1932653 h 2344739"/>
              <a:gd name="connsiteX215" fmla="*/ 763053 w 12192001"/>
              <a:gd name="connsiteY215" fmla="*/ 1930432 h 2344739"/>
              <a:gd name="connsiteX216" fmla="*/ 720047 w 12192001"/>
              <a:gd name="connsiteY216" fmla="*/ 1929661 h 2344739"/>
              <a:gd name="connsiteX217" fmla="*/ 719742 w 12192001"/>
              <a:gd name="connsiteY217" fmla="*/ 1928399 h 2344739"/>
              <a:gd name="connsiteX218" fmla="*/ 708875 w 12192001"/>
              <a:gd name="connsiteY218" fmla="*/ 1922722 h 2344739"/>
              <a:gd name="connsiteX219" fmla="*/ 596792 w 12192001"/>
              <a:gd name="connsiteY219" fmla="*/ 1879864 h 2344739"/>
              <a:gd name="connsiteX220" fmla="*/ 578535 w 12192001"/>
              <a:gd name="connsiteY220" fmla="*/ 1877212 h 2344739"/>
              <a:gd name="connsiteX221" fmla="*/ 571717 w 12192001"/>
              <a:gd name="connsiteY221" fmla="*/ 1877401 h 2344739"/>
              <a:gd name="connsiteX222" fmla="*/ 445099 w 12192001"/>
              <a:gd name="connsiteY222" fmla="*/ 1839371 h 2344739"/>
              <a:gd name="connsiteX223" fmla="*/ 404015 w 12192001"/>
              <a:gd name="connsiteY223" fmla="*/ 1833548 h 2344739"/>
              <a:gd name="connsiteX224" fmla="*/ 292435 w 12192001"/>
              <a:gd name="connsiteY224" fmla="*/ 1812852 h 2344739"/>
              <a:gd name="connsiteX225" fmla="*/ 118381 w 12192001"/>
              <a:gd name="connsiteY225" fmla="*/ 1761047 h 2344739"/>
              <a:gd name="connsiteX226" fmla="*/ 15526 w 12192001"/>
              <a:gd name="connsiteY226" fmla="*/ 1758191 h 2344739"/>
              <a:gd name="connsiteX227" fmla="*/ 2 w 12192001"/>
              <a:gd name="connsiteY227" fmla="*/ 1752722 h 2344739"/>
              <a:gd name="connsiteX228" fmla="*/ 1 w 12192001"/>
              <a:gd name="connsiteY228" fmla="*/ 762497 h 2344739"/>
              <a:gd name="connsiteX229" fmla="*/ 0 w 12192001"/>
              <a:gd name="connsiteY229" fmla="*/ 762497 h 2344739"/>
              <a:gd name="connsiteX230" fmla="*/ 0 w 12192001"/>
              <a:gd name="connsiteY230" fmla="*/ 222213 h 2344739"/>
              <a:gd name="connsiteX231" fmla="*/ 0 w 12192001"/>
              <a:gd name="connsiteY231"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218559 w 12192001"/>
              <a:gd name="connsiteY111" fmla="*/ 2156680 h 2344739"/>
              <a:gd name="connsiteX112" fmla="*/ 7201101 w 12192001"/>
              <a:gd name="connsiteY112" fmla="*/ 2161230 h 2344739"/>
              <a:gd name="connsiteX113" fmla="*/ 7197004 w 12192001"/>
              <a:gd name="connsiteY113" fmla="*/ 2166588 h 2344739"/>
              <a:gd name="connsiteX114" fmla="*/ 7170808 w 12192001"/>
              <a:gd name="connsiteY114" fmla="*/ 2171236 h 2344739"/>
              <a:gd name="connsiteX115" fmla="*/ 7096988 w 12192001"/>
              <a:gd name="connsiteY115" fmla="*/ 2183464 h 2344739"/>
              <a:gd name="connsiteX116" fmla="*/ 7018496 w 12192001"/>
              <a:gd name="connsiteY116" fmla="*/ 2183090 h 2344739"/>
              <a:gd name="connsiteX117" fmla="*/ 6904146 w 12192001"/>
              <a:gd name="connsiteY117" fmla="*/ 2212596 h 2344739"/>
              <a:gd name="connsiteX118" fmla="*/ 6708222 w 12192001"/>
              <a:gd name="connsiteY118" fmla="*/ 2240551 h 2344739"/>
              <a:gd name="connsiteX119" fmla="*/ 6549454 w 12192001"/>
              <a:gd name="connsiteY119" fmla="*/ 2269327 h 2344739"/>
              <a:gd name="connsiteX120" fmla="*/ 6317560 w 12192001"/>
              <a:gd name="connsiteY120" fmla="*/ 2316127 h 2344739"/>
              <a:gd name="connsiteX121" fmla="*/ 6168674 w 12192001"/>
              <a:gd name="connsiteY121" fmla="*/ 2318214 h 2344739"/>
              <a:gd name="connsiteX122" fmla="*/ 6073848 w 12192001"/>
              <a:gd name="connsiteY122" fmla="*/ 2338676 h 2344739"/>
              <a:gd name="connsiteX123" fmla="*/ 6068529 w 12192001"/>
              <a:gd name="connsiteY123" fmla="*/ 2337139 h 2344739"/>
              <a:gd name="connsiteX124" fmla="*/ 6048638 w 12192001"/>
              <a:gd name="connsiteY124" fmla="*/ 2337822 h 2344739"/>
              <a:gd name="connsiteX125" fmla="*/ 6041285 w 12192001"/>
              <a:gd name="connsiteY125" fmla="*/ 2329473 h 2344739"/>
              <a:gd name="connsiteX126" fmla="*/ 6010090 w 12192001"/>
              <a:gd name="connsiteY126" fmla="*/ 2324380 h 2344739"/>
              <a:gd name="connsiteX127" fmla="*/ 5957375 w 12192001"/>
              <a:gd name="connsiteY127" fmla="*/ 2328024 h 2344739"/>
              <a:gd name="connsiteX128" fmla="*/ 5758919 w 12192001"/>
              <a:gd name="connsiteY128" fmla="*/ 2343716 h 2344739"/>
              <a:gd name="connsiteX129" fmla="*/ 5626960 w 12192001"/>
              <a:gd name="connsiteY129" fmla="*/ 2344739 h 2344739"/>
              <a:gd name="connsiteX130" fmla="*/ 5470906 w 12192001"/>
              <a:gd name="connsiteY130" fmla="*/ 2330719 h 2344739"/>
              <a:gd name="connsiteX131" fmla="*/ 5432761 w 12192001"/>
              <a:gd name="connsiteY131" fmla="*/ 2319466 h 2344739"/>
              <a:gd name="connsiteX132" fmla="*/ 5381669 w 12192001"/>
              <a:gd name="connsiteY132" fmla="*/ 2301764 h 2344739"/>
              <a:gd name="connsiteX133" fmla="*/ 5261764 w 12192001"/>
              <a:gd name="connsiteY133" fmla="*/ 2281347 h 2344739"/>
              <a:gd name="connsiteX134" fmla="*/ 5222961 w 12192001"/>
              <a:gd name="connsiteY134" fmla="*/ 2270223 h 2344739"/>
              <a:gd name="connsiteX135" fmla="*/ 5174660 w 12192001"/>
              <a:gd name="connsiteY135" fmla="*/ 2267233 h 2344739"/>
              <a:gd name="connsiteX136" fmla="*/ 5156554 w 12192001"/>
              <a:gd name="connsiteY136" fmla="*/ 2260010 h 2344739"/>
              <a:gd name="connsiteX137" fmla="*/ 5142599 w 12192001"/>
              <a:gd name="connsiteY137" fmla="*/ 2256610 h 2344739"/>
              <a:gd name="connsiteX138" fmla="*/ 5139596 w 12192001"/>
              <a:gd name="connsiteY138" fmla="*/ 2254509 h 2344739"/>
              <a:gd name="connsiteX139" fmla="*/ 5121659 w 12192001"/>
              <a:gd name="connsiteY139" fmla="*/ 2243656 h 2344739"/>
              <a:gd name="connsiteX140" fmla="*/ 5065790 w 12192001"/>
              <a:gd name="connsiteY140" fmla="*/ 2250227 h 2344739"/>
              <a:gd name="connsiteX141" fmla="*/ 5011514 w 12192001"/>
              <a:gd name="connsiteY141" fmla="*/ 2233846 h 2344739"/>
              <a:gd name="connsiteX142" fmla="*/ 4840441 w 12192001"/>
              <a:gd name="connsiteY142" fmla="*/ 2209829 h 2344739"/>
              <a:gd name="connsiteX143" fmla="*/ 4762447 w 12192001"/>
              <a:gd name="connsiteY143" fmla="*/ 2182061 h 2344739"/>
              <a:gd name="connsiteX144" fmla="*/ 4723186 w 12192001"/>
              <a:gd name="connsiteY144" fmla="*/ 2173047 h 2344739"/>
              <a:gd name="connsiteX145" fmla="*/ 4721176 w 12192001"/>
              <a:gd name="connsiteY145" fmla="*/ 2172298 h 2344739"/>
              <a:gd name="connsiteX146" fmla="*/ 4722111 w 12192001"/>
              <a:gd name="connsiteY146" fmla="*/ 2172087 h 2344739"/>
              <a:gd name="connsiteX147" fmla="*/ 4717202 w 12192001"/>
              <a:gd name="connsiteY147" fmla="*/ 2170817 h 2344739"/>
              <a:gd name="connsiteX148" fmla="*/ 4721176 w 12192001"/>
              <a:gd name="connsiteY148" fmla="*/ 2172298 h 2344739"/>
              <a:gd name="connsiteX149" fmla="*/ 4715526 w 12192001"/>
              <a:gd name="connsiteY149" fmla="*/ 2173573 h 2344739"/>
              <a:gd name="connsiteX150" fmla="*/ 4515814 w 12192001"/>
              <a:gd name="connsiteY150" fmla="*/ 2163671 h 2344739"/>
              <a:gd name="connsiteX151" fmla="*/ 4428543 w 12192001"/>
              <a:gd name="connsiteY151" fmla="*/ 2153020 h 2344739"/>
              <a:gd name="connsiteX152" fmla="*/ 4362875 w 12192001"/>
              <a:gd name="connsiteY152" fmla="*/ 2151674 h 2344739"/>
              <a:gd name="connsiteX153" fmla="*/ 4316966 w 12192001"/>
              <a:gd name="connsiteY153" fmla="*/ 2158289 h 2344739"/>
              <a:gd name="connsiteX154" fmla="*/ 4315110 w 12192001"/>
              <a:gd name="connsiteY154" fmla="*/ 2156948 h 2344739"/>
              <a:gd name="connsiteX155" fmla="*/ 4295144 w 12192001"/>
              <a:gd name="connsiteY155" fmla="*/ 2155069 h 2344739"/>
              <a:gd name="connsiteX156" fmla="*/ 4290064 w 12192001"/>
              <a:gd name="connsiteY156" fmla="*/ 2157986 h 2344739"/>
              <a:gd name="connsiteX157" fmla="*/ 4276142 w 12192001"/>
              <a:gd name="connsiteY157" fmla="*/ 2157740 h 2344739"/>
              <a:gd name="connsiteX158" fmla="*/ 4248117 w 12192001"/>
              <a:gd name="connsiteY158" fmla="*/ 2160064 h 2344739"/>
              <a:gd name="connsiteX159" fmla="*/ 4202051 w 12192001"/>
              <a:gd name="connsiteY159" fmla="*/ 2157269 h 2344739"/>
              <a:gd name="connsiteX160" fmla="*/ 4201745 w 12192001"/>
              <a:gd name="connsiteY160" fmla="*/ 2156010 h 2344739"/>
              <a:gd name="connsiteX161" fmla="*/ 4191248 w 12192001"/>
              <a:gd name="connsiteY161" fmla="*/ 2150376 h 2344739"/>
              <a:gd name="connsiteX162" fmla="*/ 4142745 w 12192001"/>
              <a:gd name="connsiteY162" fmla="*/ 2134511 h 2344739"/>
              <a:gd name="connsiteX163" fmla="*/ 4083097 w 12192001"/>
              <a:gd name="connsiteY163" fmla="*/ 2107978 h 2344739"/>
              <a:gd name="connsiteX164" fmla="*/ 4074546 w 12192001"/>
              <a:gd name="connsiteY164" fmla="*/ 2107143 h 2344739"/>
              <a:gd name="connsiteX165" fmla="*/ 4074427 w 12192001"/>
              <a:gd name="connsiteY165" fmla="*/ 2106844 h 2344739"/>
              <a:gd name="connsiteX166" fmla="*/ 4065510 w 12192001"/>
              <a:gd name="connsiteY166" fmla="*/ 2105400 h 2344739"/>
              <a:gd name="connsiteX167" fmla="*/ 4058954 w 12192001"/>
              <a:gd name="connsiteY167" fmla="*/ 2105618 h 2344739"/>
              <a:gd name="connsiteX168" fmla="*/ 4042364 w 12192001"/>
              <a:gd name="connsiteY168" fmla="*/ 2103997 h 2344739"/>
              <a:gd name="connsiteX169" fmla="*/ 4036997 w 12192001"/>
              <a:gd name="connsiteY169" fmla="*/ 2101563 h 2344739"/>
              <a:gd name="connsiteX170" fmla="*/ 4035363 w 12192001"/>
              <a:gd name="connsiteY170" fmla="*/ 2097896 h 2344739"/>
              <a:gd name="connsiteX171" fmla="*/ 4033778 w 12192001"/>
              <a:gd name="connsiteY171" fmla="*/ 2098131 h 2344739"/>
              <a:gd name="connsiteX172" fmla="*/ 4004538 w 12192001"/>
              <a:gd name="connsiteY172" fmla="*/ 2085563 h 2344739"/>
              <a:gd name="connsiteX173" fmla="*/ 3936846 w 12192001"/>
              <a:gd name="connsiteY173" fmla="*/ 2068106 h 2344739"/>
              <a:gd name="connsiteX174" fmla="*/ 3897275 w 12192001"/>
              <a:gd name="connsiteY174" fmla="*/ 2062451 h 2344739"/>
              <a:gd name="connsiteX175" fmla="*/ 3789760 w 12192001"/>
              <a:gd name="connsiteY175" fmla="*/ 2042213 h 2344739"/>
              <a:gd name="connsiteX176" fmla="*/ 3682513 w 12192001"/>
              <a:gd name="connsiteY176" fmla="*/ 2018290 h 2344739"/>
              <a:gd name="connsiteX177" fmla="*/ 3610035 w 12192001"/>
              <a:gd name="connsiteY177" fmla="*/ 1986019 h 2344739"/>
              <a:gd name="connsiteX178" fmla="*/ 3603855 w 12192001"/>
              <a:gd name="connsiteY178" fmla="*/ 1987381 h 2344739"/>
              <a:gd name="connsiteX179" fmla="*/ 3594736 w 12192001"/>
              <a:gd name="connsiteY179" fmla="*/ 1987545 h 2344739"/>
              <a:gd name="connsiteX180" fmla="*/ 3594501 w 12192001"/>
              <a:gd name="connsiteY180" fmla="*/ 1987276 h 2344739"/>
              <a:gd name="connsiteX181" fmla="*/ 3585978 w 12192001"/>
              <a:gd name="connsiteY181" fmla="*/ 1987966 h 2344739"/>
              <a:gd name="connsiteX182" fmla="*/ 3536135 w 12192001"/>
              <a:gd name="connsiteY182" fmla="*/ 1978267 h 2344739"/>
              <a:gd name="connsiteX183" fmla="*/ 3473223 w 12192001"/>
              <a:gd name="connsiteY183" fmla="*/ 1974606 h 2344739"/>
              <a:gd name="connsiteX184" fmla="*/ 3400728 w 12192001"/>
              <a:gd name="connsiteY184" fmla="*/ 1962558 h 2344739"/>
              <a:gd name="connsiteX185" fmla="*/ 3363888 w 12192001"/>
              <a:gd name="connsiteY185" fmla="*/ 1979510 h 2344739"/>
              <a:gd name="connsiteX186" fmla="*/ 3344026 w 12192001"/>
              <a:gd name="connsiteY186" fmla="*/ 1981192 h 2344739"/>
              <a:gd name="connsiteX187" fmla="*/ 3341698 w 12192001"/>
              <a:gd name="connsiteY187" fmla="*/ 1980217 h 2344739"/>
              <a:gd name="connsiteX188" fmla="*/ 3262356 w 12192001"/>
              <a:gd name="connsiteY188" fmla="*/ 1986094 h 2344739"/>
              <a:gd name="connsiteX189" fmla="*/ 3142556 w 12192001"/>
              <a:gd name="connsiteY189" fmla="*/ 1993869 h 2344739"/>
              <a:gd name="connsiteX190" fmla="*/ 3030291 w 12192001"/>
              <a:gd name="connsiteY190" fmla="*/ 1996512 h 2344739"/>
              <a:gd name="connsiteX191" fmla="*/ 2781569 w 12192001"/>
              <a:gd name="connsiteY191" fmla="*/ 2018333 h 2344739"/>
              <a:gd name="connsiteX192" fmla="*/ 2646527 w 12192001"/>
              <a:gd name="connsiteY192" fmla="*/ 2028869 h 2344739"/>
              <a:gd name="connsiteX193" fmla="*/ 2568028 w 12192001"/>
              <a:gd name="connsiteY193" fmla="*/ 2002628 h 2344739"/>
              <a:gd name="connsiteX194" fmla="*/ 2443255 w 12192001"/>
              <a:gd name="connsiteY194" fmla="*/ 2016529 h 2344739"/>
              <a:gd name="connsiteX195" fmla="*/ 2315112 w 12192001"/>
              <a:gd name="connsiteY195" fmla="*/ 2024996 h 2344739"/>
              <a:gd name="connsiteX196" fmla="*/ 2208578 w 12192001"/>
              <a:gd name="connsiteY196" fmla="*/ 2019763 h 2344739"/>
              <a:gd name="connsiteX197" fmla="*/ 2094665 w 12192001"/>
              <a:gd name="connsiteY197" fmla="*/ 2003052 h 2344739"/>
              <a:gd name="connsiteX198" fmla="*/ 1997356 w 12192001"/>
              <a:gd name="connsiteY198" fmla="*/ 1995032 h 2344739"/>
              <a:gd name="connsiteX199" fmla="*/ 1928172 w 12192001"/>
              <a:gd name="connsiteY199" fmla="*/ 2016977 h 2344739"/>
              <a:gd name="connsiteX200" fmla="*/ 1921650 w 12192001"/>
              <a:gd name="connsiteY200" fmla="*/ 2012146 h 2344739"/>
              <a:gd name="connsiteX201" fmla="*/ 1873080 w 12192001"/>
              <a:gd name="connsiteY201" fmla="*/ 2013741 h 2344739"/>
              <a:gd name="connsiteX202" fmla="*/ 1786655 w 12192001"/>
              <a:gd name="connsiteY202" fmla="*/ 2041363 h 2344739"/>
              <a:gd name="connsiteX203" fmla="*/ 1738204 w 12192001"/>
              <a:gd name="connsiteY203" fmla="*/ 2036312 h 2344739"/>
              <a:gd name="connsiteX204" fmla="*/ 1675071 w 12192001"/>
              <a:gd name="connsiteY204" fmla="*/ 2019963 h 2344739"/>
              <a:gd name="connsiteX205" fmla="*/ 1608669 w 12192001"/>
              <a:gd name="connsiteY205" fmla="*/ 2013066 h 2344739"/>
              <a:gd name="connsiteX206" fmla="*/ 1496110 w 12192001"/>
              <a:gd name="connsiteY206" fmla="*/ 1987476 h 2344739"/>
              <a:gd name="connsiteX207" fmla="*/ 1149979 w 12192001"/>
              <a:gd name="connsiteY207" fmla="*/ 1938041 h 2344739"/>
              <a:gd name="connsiteX208" fmla="*/ 858269 w 12192001"/>
              <a:gd name="connsiteY208" fmla="*/ 1928608 h 2344739"/>
              <a:gd name="connsiteX209" fmla="*/ 837540 w 12192001"/>
              <a:gd name="connsiteY209" fmla="*/ 1929821 h 2344739"/>
              <a:gd name="connsiteX210" fmla="*/ 816809 w 12192001"/>
              <a:gd name="connsiteY210" fmla="*/ 1927857 h 2344739"/>
              <a:gd name="connsiteX211" fmla="*/ 811506 w 12192001"/>
              <a:gd name="connsiteY211" fmla="*/ 1930751 h 2344739"/>
              <a:gd name="connsiteX212" fmla="*/ 797041 w 12192001"/>
              <a:gd name="connsiteY212" fmla="*/ 1930446 h 2344739"/>
              <a:gd name="connsiteX213" fmla="*/ 767901 w 12192001"/>
              <a:gd name="connsiteY213" fmla="*/ 1932653 h 2344739"/>
              <a:gd name="connsiteX214" fmla="*/ 763053 w 12192001"/>
              <a:gd name="connsiteY214" fmla="*/ 1930432 h 2344739"/>
              <a:gd name="connsiteX215" fmla="*/ 720047 w 12192001"/>
              <a:gd name="connsiteY215" fmla="*/ 1929661 h 2344739"/>
              <a:gd name="connsiteX216" fmla="*/ 719742 w 12192001"/>
              <a:gd name="connsiteY216" fmla="*/ 1928399 h 2344739"/>
              <a:gd name="connsiteX217" fmla="*/ 708875 w 12192001"/>
              <a:gd name="connsiteY217" fmla="*/ 1922722 h 2344739"/>
              <a:gd name="connsiteX218" fmla="*/ 596792 w 12192001"/>
              <a:gd name="connsiteY218" fmla="*/ 1879864 h 2344739"/>
              <a:gd name="connsiteX219" fmla="*/ 578535 w 12192001"/>
              <a:gd name="connsiteY219" fmla="*/ 1877212 h 2344739"/>
              <a:gd name="connsiteX220" fmla="*/ 571717 w 12192001"/>
              <a:gd name="connsiteY220" fmla="*/ 1877401 h 2344739"/>
              <a:gd name="connsiteX221" fmla="*/ 445099 w 12192001"/>
              <a:gd name="connsiteY221" fmla="*/ 1839371 h 2344739"/>
              <a:gd name="connsiteX222" fmla="*/ 404015 w 12192001"/>
              <a:gd name="connsiteY222" fmla="*/ 1833548 h 2344739"/>
              <a:gd name="connsiteX223" fmla="*/ 292435 w 12192001"/>
              <a:gd name="connsiteY223" fmla="*/ 1812852 h 2344739"/>
              <a:gd name="connsiteX224" fmla="*/ 118381 w 12192001"/>
              <a:gd name="connsiteY224" fmla="*/ 1761047 h 2344739"/>
              <a:gd name="connsiteX225" fmla="*/ 15526 w 12192001"/>
              <a:gd name="connsiteY225" fmla="*/ 1758191 h 2344739"/>
              <a:gd name="connsiteX226" fmla="*/ 2 w 12192001"/>
              <a:gd name="connsiteY226" fmla="*/ 1752722 h 2344739"/>
              <a:gd name="connsiteX227" fmla="*/ 1 w 12192001"/>
              <a:gd name="connsiteY227" fmla="*/ 762497 h 2344739"/>
              <a:gd name="connsiteX228" fmla="*/ 0 w 12192001"/>
              <a:gd name="connsiteY228" fmla="*/ 762497 h 2344739"/>
              <a:gd name="connsiteX229" fmla="*/ 0 w 12192001"/>
              <a:gd name="connsiteY229" fmla="*/ 222213 h 2344739"/>
              <a:gd name="connsiteX230" fmla="*/ 0 w 12192001"/>
              <a:gd name="connsiteY230"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20047 w 12192001"/>
              <a:gd name="connsiteY213" fmla="*/ 1929661 h 2344739"/>
              <a:gd name="connsiteX214" fmla="*/ 719742 w 12192001"/>
              <a:gd name="connsiteY214" fmla="*/ 1928399 h 2344739"/>
              <a:gd name="connsiteX215" fmla="*/ 708875 w 12192001"/>
              <a:gd name="connsiteY215" fmla="*/ 1922722 h 2344739"/>
              <a:gd name="connsiteX216" fmla="*/ 596792 w 12192001"/>
              <a:gd name="connsiteY216" fmla="*/ 1879864 h 2344739"/>
              <a:gd name="connsiteX217" fmla="*/ 578535 w 12192001"/>
              <a:gd name="connsiteY217" fmla="*/ 1877212 h 2344739"/>
              <a:gd name="connsiteX218" fmla="*/ 571717 w 12192001"/>
              <a:gd name="connsiteY218" fmla="*/ 1877401 h 2344739"/>
              <a:gd name="connsiteX219" fmla="*/ 445099 w 12192001"/>
              <a:gd name="connsiteY219" fmla="*/ 1839371 h 2344739"/>
              <a:gd name="connsiteX220" fmla="*/ 404015 w 12192001"/>
              <a:gd name="connsiteY220" fmla="*/ 1833548 h 2344739"/>
              <a:gd name="connsiteX221" fmla="*/ 292435 w 12192001"/>
              <a:gd name="connsiteY221" fmla="*/ 1812852 h 2344739"/>
              <a:gd name="connsiteX222" fmla="*/ 118381 w 12192001"/>
              <a:gd name="connsiteY222" fmla="*/ 1761047 h 2344739"/>
              <a:gd name="connsiteX223" fmla="*/ 15526 w 12192001"/>
              <a:gd name="connsiteY223" fmla="*/ 1758191 h 2344739"/>
              <a:gd name="connsiteX224" fmla="*/ 2 w 12192001"/>
              <a:gd name="connsiteY224" fmla="*/ 1752722 h 2344739"/>
              <a:gd name="connsiteX225" fmla="*/ 1 w 12192001"/>
              <a:gd name="connsiteY225" fmla="*/ 762497 h 2344739"/>
              <a:gd name="connsiteX226" fmla="*/ 0 w 12192001"/>
              <a:gd name="connsiteY226" fmla="*/ 762497 h 2344739"/>
              <a:gd name="connsiteX227" fmla="*/ 0 w 12192001"/>
              <a:gd name="connsiteY227" fmla="*/ 222213 h 2344739"/>
              <a:gd name="connsiteX228" fmla="*/ 0 w 12192001"/>
              <a:gd name="connsiteY228"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67901 w 12192001"/>
              <a:gd name="connsiteY211" fmla="*/ 1932653 h 2344739"/>
              <a:gd name="connsiteX212" fmla="*/ 720047 w 12192001"/>
              <a:gd name="connsiteY212" fmla="*/ 1929661 h 2344739"/>
              <a:gd name="connsiteX213" fmla="*/ 719742 w 12192001"/>
              <a:gd name="connsiteY213" fmla="*/ 1928399 h 2344739"/>
              <a:gd name="connsiteX214" fmla="*/ 708875 w 12192001"/>
              <a:gd name="connsiteY214" fmla="*/ 1922722 h 2344739"/>
              <a:gd name="connsiteX215" fmla="*/ 596792 w 12192001"/>
              <a:gd name="connsiteY215" fmla="*/ 1879864 h 2344739"/>
              <a:gd name="connsiteX216" fmla="*/ 578535 w 12192001"/>
              <a:gd name="connsiteY216" fmla="*/ 1877212 h 2344739"/>
              <a:gd name="connsiteX217" fmla="*/ 571717 w 12192001"/>
              <a:gd name="connsiteY217" fmla="*/ 1877401 h 2344739"/>
              <a:gd name="connsiteX218" fmla="*/ 445099 w 12192001"/>
              <a:gd name="connsiteY218" fmla="*/ 1839371 h 2344739"/>
              <a:gd name="connsiteX219" fmla="*/ 404015 w 12192001"/>
              <a:gd name="connsiteY219" fmla="*/ 1833548 h 2344739"/>
              <a:gd name="connsiteX220" fmla="*/ 292435 w 12192001"/>
              <a:gd name="connsiteY220" fmla="*/ 1812852 h 2344739"/>
              <a:gd name="connsiteX221" fmla="*/ 118381 w 12192001"/>
              <a:gd name="connsiteY221" fmla="*/ 1761047 h 2344739"/>
              <a:gd name="connsiteX222" fmla="*/ 15526 w 12192001"/>
              <a:gd name="connsiteY222" fmla="*/ 1758191 h 2344739"/>
              <a:gd name="connsiteX223" fmla="*/ 2 w 12192001"/>
              <a:gd name="connsiteY223" fmla="*/ 1752722 h 2344739"/>
              <a:gd name="connsiteX224" fmla="*/ 1 w 12192001"/>
              <a:gd name="connsiteY224" fmla="*/ 762497 h 2344739"/>
              <a:gd name="connsiteX225" fmla="*/ 0 w 12192001"/>
              <a:gd name="connsiteY225" fmla="*/ 762497 h 2344739"/>
              <a:gd name="connsiteX226" fmla="*/ 0 w 12192001"/>
              <a:gd name="connsiteY226" fmla="*/ 222213 h 2344739"/>
              <a:gd name="connsiteX227" fmla="*/ 0 w 12192001"/>
              <a:gd name="connsiteY227"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762497 h 2344739"/>
              <a:gd name="connsiteX225" fmla="*/ 0 w 12192001"/>
              <a:gd name="connsiteY225" fmla="*/ 222213 h 2344739"/>
              <a:gd name="connsiteX226" fmla="*/ 0 w 12192001"/>
              <a:gd name="connsiteY22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222213 h 2344739"/>
              <a:gd name="connsiteX225" fmla="*/ 0 w 12192001"/>
              <a:gd name="connsiteY225"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53521 w 12193149"/>
              <a:gd name="connsiteY90" fmla="*/ 1957169 h 2344739"/>
              <a:gd name="connsiteX91" fmla="*/ 8321252 w 12193149"/>
              <a:gd name="connsiteY91" fmla="*/ 1974587 h 2344739"/>
              <a:gd name="connsiteX92" fmla="*/ 8315581 w 12193149"/>
              <a:gd name="connsiteY92" fmla="*/ 1974913 h 2344739"/>
              <a:gd name="connsiteX93" fmla="*/ 8296322 w 12193149"/>
              <a:gd name="connsiteY93" fmla="*/ 1988808 h 2344739"/>
              <a:gd name="connsiteX94" fmla="*/ 8285424 w 12193149"/>
              <a:gd name="connsiteY94" fmla="*/ 1994631 h 2344739"/>
              <a:gd name="connsiteX95" fmla="*/ 8284298 w 12193149"/>
              <a:gd name="connsiteY95" fmla="*/ 1999074 h 2344739"/>
              <a:gd name="connsiteX96" fmla="*/ 8267224 w 12193149"/>
              <a:gd name="connsiteY96" fmla="*/ 2006249 h 2344739"/>
              <a:gd name="connsiteX97" fmla="*/ 8264525 w 12193149"/>
              <a:gd name="connsiteY97" fmla="*/ 2006019 h 2344739"/>
              <a:gd name="connsiteX98" fmla="*/ 8253181 w 12193149"/>
              <a:gd name="connsiteY98" fmla="*/ 2015862 h 2344739"/>
              <a:gd name="connsiteX99" fmla="*/ 8246982 w 12193149"/>
              <a:gd name="connsiteY99" fmla="*/ 2028854 h 2344739"/>
              <a:gd name="connsiteX100" fmla="*/ 8091420 w 12193149"/>
              <a:gd name="connsiteY100" fmla="*/ 2075015 h 2344739"/>
              <a:gd name="connsiteX101" fmla="*/ 7906555 w 12193149"/>
              <a:gd name="connsiteY101" fmla="*/ 2116988 h 2344739"/>
              <a:gd name="connsiteX102" fmla="*/ 7719893 w 12193149"/>
              <a:gd name="connsiteY102" fmla="*/ 2142703 h 2344739"/>
              <a:gd name="connsiteX103" fmla="*/ 7615495 w 12193149"/>
              <a:gd name="connsiteY103" fmla="*/ 2139232 h 2344739"/>
              <a:gd name="connsiteX104" fmla="*/ 7528691 w 12193149"/>
              <a:gd name="connsiteY104" fmla="*/ 2145060 h 2344739"/>
              <a:gd name="connsiteX105" fmla="*/ 7520719 w 12193149"/>
              <a:gd name="connsiteY105" fmla="*/ 2147613 h 2344739"/>
              <a:gd name="connsiteX106" fmla="*/ 7508559 w 12193149"/>
              <a:gd name="connsiteY106" fmla="*/ 2148948 h 2344739"/>
              <a:gd name="connsiteX107" fmla="*/ 7508188 w 12193149"/>
              <a:gd name="connsiteY107" fmla="*/ 2148621 h 2344739"/>
              <a:gd name="connsiteX108" fmla="*/ 7496943 w 12193149"/>
              <a:gd name="connsiteY108" fmla="*/ 2150573 h 2344739"/>
              <a:gd name="connsiteX109" fmla="*/ 7406539 w 12193149"/>
              <a:gd name="connsiteY109" fmla="*/ 2142468 h 2344739"/>
              <a:gd name="connsiteX110" fmla="*/ 7219707 w 12193149"/>
              <a:gd name="connsiteY110" fmla="*/ 2156680 h 2344739"/>
              <a:gd name="connsiteX111" fmla="*/ 7202249 w 12193149"/>
              <a:gd name="connsiteY111" fmla="*/ 2161230 h 2344739"/>
              <a:gd name="connsiteX112" fmla="*/ 7198152 w 12193149"/>
              <a:gd name="connsiteY112" fmla="*/ 2166588 h 2344739"/>
              <a:gd name="connsiteX113" fmla="*/ 7171956 w 12193149"/>
              <a:gd name="connsiteY113" fmla="*/ 2171236 h 2344739"/>
              <a:gd name="connsiteX114" fmla="*/ 7098136 w 12193149"/>
              <a:gd name="connsiteY114" fmla="*/ 2183464 h 2344739"/>
              <a:gd name="connsiteX115" fmla="*/ 7019644 w 12193149"/>
              <a:gd name="connsiteY115" fmla="*/ 2183090 h 2344739"/>
              <a:gd name="connsiteX116" fmla="*/ 6905294 w 12193149"/>
              <a:gd name="connsiteY116" fmla="*/ 2212596 h 2344739"/>
              <a:gd name="connsiteX117" fmla="*/ 6709370 w 12193149"/>
              <a:gd name="connsiteY117" fmla="*/ 2240551 h 2344739"/>
              <a:gd name="connsiteX118" fmla="*/ 6550602 w 12193149"/>
              <a:gd name="connsiteY118" fmla="*/ 2269327 h 2344739"/>
              <a:gd name="connsiteX119" fmla="*/ 6318708 w 12193149"/>
              <a:gd name="connsiteY119" fmla="*/ 2316127 h 2344739"/>
              <a:gd name="connsiteX120" fmla="*/ 6169822 w 12193149"/>
              <a:gd name="connsiteY120" fmla="*/ 2318214 h 2344739"/>
              <a:gd name="connsiteX121" fmla="*/ 6074996 w 12193149"/>
              <a:gd name="connsiteY121" fmla="*/ 2338676 h 2344739"/>
              <a:gd name="connsiteX122" fmla="*/ 6069677 w 12193149"/>
              <a:gd name="connsiteY122" fmla="*/ 2337139 h 2344739"/>
              <a:gd name="connsiteX123" fmla="*/ 6049786 w 12193149"/>
              <a:gd name="connsiteY123" fmla="*/ 2337822 h 2344739"/>
              <a:gd name="connsiteX124" fmla="*/ 6042433 w 12193149"/>
              <a:gd name="connsiteY124" fmla="*/ 2329473 h 2344739"/>
              <a:gd name="connsiteX125" fmla="*/ 6011238 w 12193149"/>
              <a:gd name="connsiteY125" fmla="*/ 2324380 h 2344739"/>
              <a:gd name="connsiteX126" fmla="*/ 5958523 w 12193149"/>
              <a:gd name="connsiteY126" fmla="*/ 2328024 h 2344739"/>
              <a:gd name="connsiteX127" fmla="*/ 5760067 w 12193149"/>
              <a:gd name="connsiteY127" fmla="*/ 2343716 h 2344739"/>
              <a:gd name="connsiteX128" fmla="*/ 5628108 w 12193149"/>
              <a:gd name="connsiteY128" fmla="*/ 2344739 h 2344739"/>
              <a:gd name="connsiteX129" fmla="*/ 5472054 w 12193149"/>
              <a:gd name="connsiteY129" fmla="*/ 2330719 h 2344739"/>
              <a:gd name="connsiteX130" fmla="*/ 5433909 w 12193149"/>
              <a:gd name="connsiteY130" fmla="*/ 2319466 h 2344739"/>
              <a:gd name="connsiteX131" fmla="*/ 5382817 w 12193149"/>
              <a:gd name="connsiteY131" fmla="*/ 2301764 h 2344739"/>
              <a:gd name="connsiteX132" fmla="*/ 5262912 w 12193149"/>
              <a:gd name="connsiteY132" fmla="*/ 2281347 h 2344739"/>
              <a:gd name="connsiteX133" fmla="*/ 5224109 w 12193149"/>
              <a:gd name="connsiteY133" fmla="*/ 2270223 h 2344739"/>
              <a:gd name="connsiteX134" fmla="*/ 5175808 w 12193149"/>
              <a:gd name="connsiteY134" fmla="*/ 2267233 h 2344739"/>
              <a:gd name="connsiteX135" fmla="*/ 5157702 w 12193149"/>
              <a:gd name="connsiteY135" fmla="*/ 2260010 h 2344739"/>
              <a:gd name="connsiteX136" fmla="*/ 5143747 w 12193149"/>
              <a:gd name="connsiteY136" fmla="*/ 2256610 h 2344739"/>
              <a:gd name="connsiteX137" fmla="*/ 5140744 w 12193149"/>
              <a:gd name="connsiteY137" fmla="*/ 2254509 h 2344739"/>
              <a:gd name="connsiteX138" fmla="*/ 5122807 w 12193149"/>
              <a:gd name="connsiteY138" fmla="*/ 2243656 h 2344739"/>
              <a:gd name="connsiteX139" fmla="*/ 5066938 w 12193149"/>
              <a:gd name="connsiteY139" fmla="*/ 2250227 h 2344739"/>
              <a:gd name="connsiteX140" fmla="*/ 5012662 w 12193149"/>
              <a:gd name="connsiteY140" fmla="*/ 2233846 h 2344739"/>
              <a:gd name="connsiteX141" fmla="*/ 4841589 w 12193149"/>
              <a:gd name="connsiteY141" fmla="*/ 2209829 h 2344739"/>
              <a:gd name="connsiteX142" fmla="*/ 4763595 w 12193149"/>
              <a:gd name="connsiteY142" fmla="*/ 2182061 h 2344739"/>
              <a:gd name="connsiteX143" fmla="*/ 4724334 w 12193149"/>
              <a:gd name="connsiteY143" fmla="*/ 2173047 h 2344739"/>
              <a:gd name="connsiteX144" fmla="*/ 4722324 w 12193149"/>
              <a:gd name="connsiteY144" fmla="*/ 2172298 h 2344739"/>
              <a:gd name="connsiteX145" fmla="*/ 4723259 w 12193149"/>
              <a:gd name="connsiteY145" fmla="*/ 2172087 h 2344739"/>
              <a:gd name="connsiteX146" fmla="*/ 4718350 w 12193149"/>
              <a:gd name="connsiteY146" fmla="*/ 2170817 h 2344739"/>
              <a:gd name="connsiteX147" fmla="*/ 4722324 w 12193149"/>
              <a:gd name="connsiteY147" fmla="*/ 2172298 h 2344739"/>
              <a:gd name="connsiteX148" fmla="*/ 4716674 w 12193149"/>
              <a:gd name="connsiteY148" fmla="*/ 2173573 h 2344739"/>
              <a:gd name="connsiteX149" fmla="*/ 4516962 w 12193149"/>
              <a:gd name="connsiteY149" fmla="*/ 2163671 h 2344739"/>
              <a:gd name="connsiteX150" fmla="*/ 4429691 w 12193149"/>
              <a:gd name="connsiteY150" fmla="*/ 2153020 h 2344739"/>
              <a:gd name="connsiteX151" fmla="*/ 4364023 w 12193149"/>
              <a:gd name="connsiteY151" fmla="*/ 2151674 h 2344739"/>
              <a:gd name="connsiteX152" fmla="*/ 4318114 w 12193149"/>
              <a:gd name="connsiteY152" fmla="*/ 2158289 h 2344739"/>
              <a:gd name="connsiteX153" fmla="*/ 4316258 w 12193149"/>
              <a:gd name="connsiteY153" fmla="*/ 2156948 h 2344739"/>
              <a:gd name="connsiteX154" fmla="*/ 4296292 w 12193149"/>
              <a:gd name="connsiteY154" fmla="*/ 2155069 h 2344739"/>
              <a:gd name="connsiteX155" fmla="*/ 4291212 w 12193149"/>
              <a:gd name="connsiteY155" fmla="*/ 2157986 h 2344739"/>
              <a:gd name="connsiteX156" fmla="*/ 4277290 w 12193149"/>
              <a:gd name="connsiteY156" fmla="*/ 2157740 h 2344739"/>
              <a:gd name="connsiteX157" fmla="*/ 4249265 w 12193149"/>
              <a:gd name="connsiteY157" fmla="*/ 2160064 h 2344739"/>
              <a:gd name="connsiteX158" fmla="*/ 4203199 w 12193149"/>
              <a:gd name="connsiteY158" fmla="*/ 2157269 h 2344739"/>
              <a:gd name="connsiteX159" fmla="*/ 4202893 w 12193149"/>
              <a:gd name="connsiteY159" fmla="*/ 2156010 h 2344739"/>
              <a:gd name="connsiteX160" fmla="*/ 4192396 w 12193149"/>
              <a:gd name="connsiteY160" fmla="*/ 2150376 h 2344739"/>
              <a:gd name="connsiteX161" fmla="*/ 4143893 w 12193149"/>
              <a:gd name="connsiteY161" fmla="*/ 2134511 h 2344739"/>
              <a:gd name="connsiteX162" fmla="*/ 4084245 w 12193149"/>
              <a:gd name="connsiteY162" fmla="*/ 2107978 h 2344739"/>
              <a:gd name="connsiteX163" fmla="*/ 4075694 w 12193149"/>
              <a:gd name="connsiteY163" fmla="*/ 2107143 h 2344739"/>
              <a:gd name="connsiteX164" fmla="*/ 4075575 w 12193149"/>
              <a:gd name="connsiteY164" fmla="*/ 2106844 h 2344739"/>
              <a:gd name="connsiteX165" fmla="*/ 4066658 w 12193149"/>
              <a:gd name="connsiteY165" fmla="*/ 2105400 h 2344739"/>
              <a:gd name="connsiteX166" fmla="*/ 4060102 w 12193149"/>
              <a:gd name="connsiteY166" fmla="*/ 2105618 h 2344739"/>
              <a:gd name="connsiteX167" fmla="*/ 4043512 w 12193149"/>
              <a:gd name="connsiteY167" fmla="*/ 2103997 h 2344739"/>
              <a:gd name="connsiteX168" fmla="*/ 4038145 w 12193149"/>
              <a:gd name="connsiteY168" fmla="*/ 2101563 h 2344739"/>
              <a:gd name="connsiteX169" fmla="*/ 4036511 w 12193149"/>
              <a:gd name="connsiteY169" fmla="*/ 2097896 h 2344739"/>
              <a:gd name="connsiteX170" fmla="*/ 4034926 w 12193149"/>
              <a:gd name="connsiteY170" fmla="*/ 2098131 h 2344739"/>
              <a:gd name="connsiteX171" fmla="*/ 4005686 w 12193149"/>
              <a:gd name="connsiteY171" fmla="*/ 2085563 h 2344739"/>
              <a:gd name="connsiteX172" fmla="*/ 3937994 w 12193149"/>
              <a:gd name="connsiteY172" fmla="*/ 2068106 h 2344739"/>
              <a:gd name="connsiteX173" fmla="*/ 3898423 w 12193149"/>
              <a:gd name="connsiteY173" fmla="*/ 2062451 h 2344739"/>
              <a:gd name="connsiteX174" fmla="*/ 3790908 w 12193149"/>
              <a:gd name="connsiteY174" fmla="*/ 2042213 h 2344739"/>
              <a:gd name="connsiteX175" fmla="*/ 3683661 w 12193149"/>
              <a:gd name="connsiteY175" fmla="*/ 2018290 h 2344739"/>
              <a:gd name="connsiteX176" fmla="*/ 3611183 w 12193149"/>
              <a:gd name="connsiteY176" fmla="*/ 1986019 h 2344739"/>
              <a:gd name="connsiteX177" fmla="*/ 3605003 w 12193149"/>
              <a:gd name="connsiteY177" fmla="*/ 1987381 h 2344739"/>
              <a:gd name="connsiteX178" fmla="*/ 3595884 w 12193149"/>
              <a:gd name="connsiteY178" fmla="*/ 1987545 h 2344739"/>
              <a:gd name="connsiteX179" fmla="*/ 3595649 w 12193149"/>
              <a:gd name="connsiteY179" fmla="*/ 1987276 h 2344739"/>
              <a:gd name="connsiteX180" fmla="*/ 3587126 w 12193149"/>
              <a:gd name="connsiteY180" fmla="*/ 1987966 h 2344739"/>
              <a:gd name="connsiteX181" fmla="*/ 3537283 w 12193149"/>
              <a:gd name="connsiteY181" fmla="*/ 1978267 h 2344739"/>
              <a:gd name="connsiteX182" fmla="*/ 3474371 w 12193149"/>
              <a:gd name="connsiteY182" fmla="*/ 1974606 h 2344739"/>
              <a:gd name="connsiteX183" fmla="*/ 3401876 w 12193149"/>
              <a:gd name="connsiteY183" fmla="*/ 1962558 h 2344739"/>
              <a:gd name="connsiteX184" fmla="*/ 3365036 w 12193149"/>
              <a:gd name="connsiteY184" fmla="*/ 1979510 h 2344739"/>
              <a:gd name="connsiteX185" fmla="*/ 3345174 w 12193149"/>
              <a:gd name="connsiteY185" fmla="*/ 1981192 h 2344739"/>
              <a:gd name="connsiteX186" fmla="*/ 3342846 w 12193149"/>
              <a:gd name="connsiteY186" fmla="*/ 1980217 h 2344739"/>
              <a:gd name="connsiteX187" fmla="*/ 3263504 w 12193149"/>
              <a:gd name="connsiteY187" fmla="*/ 1986094 h 2344739"/>
              <a:gd name="connsiteX188" fmla="*/ 3143704 w 12193149"/>
              <a:gd name="connsiteY188" fmla="*/ 1993869 h 2344739"/>
              <a:gd name="connsiteX189" fmla="*/ 3031439 w 12193149"/>
              <a:gd name="connsiteY189" fmla="*/ 1996512 h 2344739"/>
              <a:gd name="connsiteX190" fmla="*/ 2782717 w 12193149"/>
              <a:gd name="connsiteY190" fmla="*/ 2018333 h 2344739"/>
              <a:gd name="connsiteX191" fmla="*/ 2647675 w 12193149"/>
              <a:gd name="connsiteY191" fmla="*/ 2028869 h 2344739"/>
              <a:gd name="connsiteX192" fmla="*/ 2569176 w 12193149"/>
              <a:gd name="connsiteY192" fmla="*/ 2002628 h 2344739"/>
              <a:gd name="connsiteX193" fmla="*/ 2444403 w 12193149"/>
              <a:gd name="connsiteY193" fmla="*/ 2016529 h 2344739"/>
              <a:gd name="connsiteX194" fmla="*/ 2316260 w 12193149"/>
              <a:gd name="connsiteY194" fmla="*/ 2024996 h 2344739"/>
              <a:gd name="connsiteX195" fmla="*/ 2209726 w 12193149"/>
              <a:gd name="connsiteY195" fmla="*/ 2019763 h 2344739"/>
              <a:gd name="connsiteX196" fmla="*/ 2095813 w 12193149"/>
              <a:gd name="connsiteY196" fmla="*/ 2003052 h 2344739"/>
              <a:gd name="connsiteX197" fmla="*/ 1998504 w 12193149"/>
              <a:gd name="connsiteY197" fmla="*/ 1995032 h 2344739"/>
              <a:gd name="connsiteX198" fmla="*/ 1929320 w 12193149"/>
              <a:gd name="connsiteY198" fmla="*/ 2016977 h 2344739"/>
              <a:gd name="connsiteX199" fmla="*/ 1922798 w 12193149"/>
              <a:gd name="connsiteY199" fmla="*/ 2012146 h 2344739"/>
              <a:gd name="connsiteX200" fmla="*/ 1874228 w 12193149"/>
              <a:gd name="connsiteY200" fmla="*/ 2013741 h 2344739"/>
              <a:gd name="connsiteX201" fmla="*/ 1787803 w 12193149"/>
              <a:gd name="connsiteY201" fmla="*/ 2041363 h 2344739"/>
              <a:gd name="connsiteX202" fmla="*/ 1739352 w 12193149"/>
              <a:gd name="connsiteY202" fmla="*/ 2036312 h 2344739"/>
              <a:gd name="connsiteX203" fmla="*/ 1676219 w 12193149"/>
              <a:gd name="connsiteY203" fmla="*/ 2019963 h 2344739"/>
              <a:gd name="connsiteX204" fmla="*/ 1609817 w 12193149"/>
              <a:gd name="connsiteY204" fmla="*/ 2013066 h 2344739"/>
              <a:gd name="connsiteX205" fmla="*/ 1497258 w 12193149"/>
              <a:gd name="connsiteY205" fmla="*/ 1987476 h 2344739"/>
              <a:gd name="connsiteX206" fmla="*/ 1151127 w 12193149"/>
              <a:gd name="connsiteY206" fmla="*/ 1938041 h 2344739"/>
              <a:gd name="connsiteX207" fmla="*/ 859417 w 12193149"/>
              <a:gd name="connsiteY207" fmla="*/ 1928608 h 2344739"/>
              <a:gd name="connsiteX208" fmla="*/ 838688 w 12193149"/>
              <a:gd name="connsiteY208" fmla="*/ 1929821 h 2344739"/>
              <a:gd name="connsiteX209" fmla="*/ 817957 w 12193149"/>
              <a:gd name="connsiteY209" fmla="*/ 1927857 h 2344739"/>
              <a:gd name="connsiteX210" fmla="*/ 812654 w 12193149"/>
              <a:gd name="connsiteY210" fmla="*/ 1930751 h 2344739"/>
              <a:gd name="connsiteX211" fmla="*/ 721195 w 12193149"/>
              <a:gd name="connsiteY211" fmla="*/ 1929661 h 2344739"/>
              <a:gd name="connsiteX212" fmla="*/ 720890 w 12193149"/>
              <a:gd name="connsiteY212" fmla="*/ 1928399 h 2344739"/>
              <a:gd name="connsiteX213" fmla="*/ 710023 w 12193149"/>
              <a:gd name="connsiteY213" fmla="*/ 1922722 h 2344739"/>
              <a:gd name="connsiteX214" fmla="*/ 597940 w 12193149"/>
              <a:gd name="connsiteY214" fmla="*/ 1879864 h 2344739"/>
              <a:gd name="connsiteX215" fmla="*/ 579683 w 12193149"/>
              <a:gd name="connsiteY215" fmla="*/ 1877212 h 2344739"/>
              <a:gd name="connsiteX216" fmla="*/ 572865 w 12193149"/>
              <a:gd name="connsiteY216" fmla="*/ 1877401 h 2344739"/>
              <a:gd name="connsiteX217" fmla="*/ 446247 w 12193149"/>
              <a:gd name="connsiteY217" fmla="*/ 1839371 h 2344739"/>
              <a:gd name="connsiteX218" fmla="*/ 405163 w 12193149"/>
              <a:gd name="connsiteY218" fmla="*/ 1833548 h 2344739"/>
              <a:gd name="connsiteX219" fmla="*/ 293583 w 12193149"/>
              <a:gd name="connsiteY219" fmla="*/ 1812852 h 2344739"/>
              <a:gd name="connsiteX220" fmla="*/ 119529 w 12193149"/>
              <a:gd name="connsiteY220" fmla="*/ 1761047 h 2344739"/>
              <a:gd name="connsiteX221" fmla="*/ 16674 w 12193149"/>
              <a:gd name="connsiteY221" fmla="*/ 1758191 h 2344739"/>
              <a:gd name="connsiteX222" fmla="*/ 1150 w 12193149"/>
              <a:gd name="connsiteY222" fmla="*/ 1752722 h 2344739"/>
              <a:gd name="connsiteX223" fmla="*/ 1148 w 12193149"/>
              <a:gd name="connsiteY223" fmla="*/ 222213 h 2344739"/>
              <a:gd name="connsiteX224" fmla="*/ 1148 w 12193149"/>
              <a:gd name="connsiteY224"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21252 w 12193149"/>
              <a:gd name="connsiteY90" fmla="*/ 1974587 h 2344739"/>
              <a:gd name="connsiteX91" fmla="*/ 8315581 w 12193149"/>
              <a:gd name="connsiteY91" fmla="*/ 1974913 h 2344739"/>
              <a:gd name="connsiteX92" fmla="*/ 8296322 w 12193149"/>
              <a:gd name="connsiteY92" fmla="*/ 1988808 h 2344739"/>
              <a:gd name="connsiteX93" fmla="*/ 8285424 w 12193149"/>
              <a:gd name="connsiteY93" fmla="*/ 1994631 h 2344739"/>
              <a:gd name="connsiteX94" fmla="*/ 8284298 w 12193149"/>
              <a:gd name="connsiteY94" fmla="*/ 1999074 h 2344739"/>
              <a:gd name="connsiteX95" fmla="*/ 8267224 w 12193149"/>
              <a:gd name="connsiteY95" fmla="*/ 2006249 h 2344739"/>
              <a:gd name="connsiteX96" fmla="*/ 8264525 w 12193149"/>
              <a:gd name="connsiteY96" fmla="*/ 2006019 h 2344739"/>
              <a:gd name="connsiteX97" fmla="*/ 8253181 w 12193149"/>
              <a:gd name="connsiteY97" fmla="*/ 2015862 h 2344739"/>
              <a:gd name="connsiteX98" fmla="*/ 8246982 w 12193149"/>
              <a:gd name="connsiteY98" fmla="*/ 2028854 h 2344739"/>
              <a:gd name="connsiteX99" fmla="*/ 8091420 w 12193149"/>
              <a:gd name="connsiteY99" fmla="*/ 2075015 h 2344739"/>
              <a:gd name="connsiteX100" fmla="*/ 7906555 w 12193149"/>
              <a:gd name="connsiteY100" fmla="*/ 2116988 h 2344739"/>
              <a:gd name="connsiteX101" fmla="*/ 7719893 w 12193149"/>
              <a:gd name="connsiteY101" fmla="*/ 2142703 h 2344739"/>
              <a:gd name="connsiteX102" fmla="*/ 7615495 w 12193149"/>
              <a:gd name="connsiteY102" fmla="*/ 2139232 h 2344739"/>
              <a:gd name="connsiteX103" fmla="*/ 7528691 w 12193149"/>
              <a:gd name="connsiteY103" fmla="*/ 2145060 h 2344739"/>
              <a:gd name="connsiteX104" fmla="*/ 7520719 w 12193149"/>
              <a:gd name="connsiteY104" fmla="*/ 2147613 h 2344739"/>
              <a:gd name="connsiteX105" fmla="*/ 7508559 w 12193149"/>
              <a:gd name="connsiteY105" fmla="*/ 2148948 h 2344739"/>
              <a:gd name="connsiteX106" fmla="*/ 7508188 w 12193149"/>
              <a:gd name="connsiteY106" fmla="*/ 2148621 h 2344739"/>
              <a:gd name="connsiteX107" fmla="*/ 7496943 w 12193149"/>
              <a:gd name="connsiteY107" fmla="*/ 2150573 h 2344739"/>
              <a:gd name="connsiteX108" fmla="*/ 7406539 w 12193149"/>
              <a:gd name="connsiteY108" fmla="*/ 2142468 h 2344739"/>
              <a:gd name="connsiteX109" fmla="*/ 7219707 w 12193149"/>
              <a:gd name="connsiteY109" fmla="*/ 2156680 h 2344739"/>
              <a:gd name="connsiteX110" fmla="*/ 7202249 w 12193149"/>
              <a:gd name="connsiteY110" fmla="*/ 2161230 h 2344739"/>
              <a:gd name="connsiteX111" fmla="*/ 7198152 w 12193149"/>
              <a:gd name="connsiteY111" fmla="*/ 2166588 h 2344739"/>
              <a:gd name="connsiteX112" fmla="*/ 7171956 w 12193149"/>
              <a:gd name="connsiteY112" fmla="*/ 2171236 h 2344739"/>
              <a:gd name="connsiteX113" fmla="*/ 7098136 w 12193149"/>
              <a:gd name="connsiteY113" fmla="*/ 2183464 h 2344739"/>
              <a:gd name="connsiteX114" fmla="*/ 7019644 w 12193149"/>
              <a:gd name="connsiteY114" fmla="*/ 2183090 h 2344739"/>
              <a:gd name="connsiteX115" fmla="*/ 6905294 w 12193149"/>
              <a:gd name="connsiteY115" fmla="*/ 2212596 h 2344739"/>
              <a:gd name="connsiteX116" fmla="*/ 6709370 w 12193149"/>
              <a:gd name="connsiteY116" fmla="*/ 2240551 h 2344739"/>
              <a:gd name="connsiteX117" fmla="*/ 6550602 w 12193149"/>
              <a:gd name="connsiteY117" fmla="*/ 2269327 h 2344739"/>
              <a:gd name="connsiteX118" fmla="*/ 6318708 w 12193149"/>
              <a:gd name="connsiteY118" fmla="*/ 2316127 h 2344739"/>
              <a:gd name="connsiteX119" fmla="*/ 6169822 w 12193149"/>
              <a:gd name="connsiteY119" fmla="*/ 2318214 h 2344739"/>
              <a:gd name="connsiteX120" fmla="*/ 6074996 w 12193149"/>
              <a:gd name="connsiteY120" fmla="*/ 2338676 h 2344739"/>
              <a:gd name="connsiteX121" fmla="*/ 6069677 w 12193149"/>
              <a:gd name="connsiteY121" fmla="*/ 2337139 h 2344739"/>
              <a:gd name="connsiteX122" fmla="*/ 6049786 w 12193149"/>
              <a:gd name="connsiteY122" fmla="*/ 2337822 h 2344739"/>
              <a:gd name="connsiteX123" fmla="*/ 6042433 w 12193149"/>
              <a:gd name="connsiteY123" fmla="*/ 2329473 h 2344739"/>
              <a:gd name="connsiteX124" fmla="*/ 6011238 w 12193149"/>
              <a:gd name="connsiteY124" fmla="*/ 2324380 h 2344739"/>
              <a:gd name="connsiteX125" fmla="*/ 5958523 w 12193149"/>
              <a:gd name="connsiteY125" fmla="*/ 2328024 h 2344739"/>
              <a:gd name="connsiteX126" fmla="*/ 5760067 w 12193149"/>
              <a:gd name="connsiteY126" fmla="*/ 2343716 h 2344739"/>
              <a:gd name="connsiteX127" fmla="*/ 5628108 w 12193149"/>
              <a:gd name="connsiteY127" fmla="*/ 2344739 h 2344739"/>
              <a:gd name="connsiteX128" fmla="*/ 5472054 w 12193149"/>
              <a:gd name="connsiteY128" fmla="*/ 2330719 h 2344739"/>
              <a:gd name="connsiteX129" fmla="*/ 5433909 w 12193149"/>
              <a:gd name="connsiteY129" fmla="*/ 2319466 h 2344739"/>
              <a:gd name="connsiteX130" fmla="*/ 5382817 w 12193149"/>
              <a:gd name="connsiteY130" fmla="*/ 2301764 h 2344739"/>
              <a:gd name="connsiteX131" fmla="*/ 5262912 w 12193149"/>
              <a:gd name="connsiteY131" fmla="*/ 2281347 h 2344739"/>
              <a:gd name="connsiteX132" fmla="*/ 5224109 w 12193149"/>
              <a:gd name="connsiteY132" fmla="*/ 2270223 h 2344739"/>
              <a:gd name="connsiteX133" fmla="*/ 5175808 w 12193149"/>
              <a:gd name="connsiteY133" fmla="*/ 2267233 h 2344739"/>
              <a:gd name="connsiteX134" fmla="*/ 5157702 w 12193149"/>
              <a:gd name="connsiteY134" fmla="*/ 2260010 h 2344739"/>
              <a:gd name="connsiteX135" fmla="*/ 5143747 w 12193149"/>
              <a:gd name="connsiteY135" fmla="*/ 2256610 h 2344739"/>
              <a:gd name="connsiteX136" fmla="*/ 5140744 w 12193149"/>
              <a:gd name="connsiteY136" fmla="*/ 2254509 h 2344739"/>
              <a:gd name="connsiteX137" fmla="*/ 5122807 w 12193149"/>
              <a:gd name="connsiteY137" fmla="*/ 2243656 h 2344739"/>
              <a:gd name="connsiteX138" fmla="*/ 5066938 w 12193149"/>
              <a:gd name="connsiteY138" fmla="*/ 2250227 h 2344739"/>
              <a:gd name="connsiteX139" fmla="*/ 5012662 w 12193149"/>
              <a:gd name="connsiteY139" fmla="*/ 2233846 h 2344739"/>
              <a:gd name="connsiteX140" fmla="*/ 4841589 w 12193149"/>
              <a:gd name="connsiteY140" fmla="*/ 2209829 h 2344739"/>
              <a:gd name="connsiteX141" fmla="*/ 4763595 w 12193149"/>
              <a:gd name="connsiteY141" fmla="*/ 2182061 h 2344739"/>
              <a:gd name="connsiteX142" fmla="*/ 4724334 w 12193149"/>
              <a:gd name="connsiteY142" fmla="*/ 2173047 h 2344739"/>
              <a:gd name="connsiteX143" fmla="*/ 4722324 w 12193149"/>
              <a:gd name="connsiteY143" fmla="*/ 2172298 h 2344739"/>
              <a:gd name="connsiteX144" fmla="*/ 4723259 w 12193149"/>
              <a:gd name="connsiteY144" fmla="*/ 2172087 h 2344739"/>
              <a:gd name="connsiteX145" fmla="*/ 4718350 w 12193149"/>
              <a:gd name="connsiteY145" fmla="*/ 2170817 h 2344739"/>
              <a:gd name="connsiteX146" fmla="*/ 4722324 w 12193149"/>
              <a:gd name="connsiteY146" fmla="*/ 2172298 h 2344739"/>
              <a:gd name="connsiteX147" fmla="*/ 4716674 w 12193149"/>
              <a:gd name="connsiteY147" fmla="*/ 2173573 h 2344739"/>
              <a:gd name="connsiteX148" fmla="*/ 4516962 w 12193149"/>
              <a:gd name="connsiteY148" fmla="*/ 2163671 h 2344739"/>
              <a:gd name="connsiteX149" fmla="*/ 4429691 w 12193149"/>
              <a:gd name="connsiteY149" fmla="*/ 2153020 h 2344739"/>
              <a:gd name="connsiteX150" fmla="*/ 4364023 w 12193149"/>
              <a:gd name="connsiteY150" fmla="*/ 2151674 h 2344739"/>
              <a:gd name="connsiteX151" fmla="*/ 4318114 w 12193149"/>
              <a:gd name="connsiteY151" fmla="*/ 2158289 h 2344739"/>
              <a:gd name="connsiteX152" fmla="*/ 4316258 w 12193149"/>
              <a:gd name="connsiteY152" fmla="*/ 2156948 h 2344739"/>
              <a:gd name="connsiteX153" fmla="*/ 4296292 w 12193149"/>
              <a:gd name="connsiteY153" fmla="*/ 2155069 h 2344739"/>
              <a:gd name="connsiteX154" fmla="*/ 4291212 w 12193149"/>
              <a:gd name="connsiteY154" fmla="*/ 2157986 h 2344739"/>
              <a:gd name="connsiteX155" fmla="*/ 4277290 w 12193149"/>
              <a:gd name="connsiteY155" fmla="*/ 2157740 h 2344739"/>
              <a:gd name="connsiteX156" fmla="*/ 4249265 w 12193149"/>
              <a:gd name="connsiteY156" fmla="*/ 2160064 h 2344739"/>
              <a:gd name="connsiteX157" fmla="*/ 4203199 w 12193149"/>
              <a:gd name="connsiteY157" fmla="*/ 2157269 h 2344739"/>
              <a:gd name="connsiteX158" fmla="*/ 4202893 w 12193149"/>
              <a:gd name="connsiteY158" fmla="*/ 2156010 h 2344739"/>
              <a:gd name="connsiteX159" fmla="*/ 4192396 w 12193149"/>
              <a:gd name="connsiteY159" fmla="*/ 2150376 h 2344739"/>
              <a:gd name="connsiteX160" fmla="*/ 4143893 w 12193149"/>
              <a:gd name="connsiteY160" fmla="*/ 2134511 h 2344739"/>
              <a:gd name="connsiteX161" fmla="*/ 4084245 w 12193149"/>
              <a:gd name="connsiteY161" fmla="*/ 2107978 h 2344739"/>
              <a:gd name="connsiteX162" fmla="*/ 4075694 w 12193149"/>
              <a:gd name="connsiteY162" fmla="*/ 2107143 h 2344739"/>
              <a:gd name="connsiteX163" fmla="*/ 4075575 w 12193149"/>
              <a:gd name="connsiteY163" fmla="*/ 2106844 h 2344739"/>
              <a:gd name="connsiteX164" fmla="*/ 4066658 w 12193149"/>
              <a:gd name="connsiteY164" fmla="*/ 2105400 h 2344739"/>
              <a:gd name="connsiteX165" fmla="*/ 4060102 w 12193149"/>
              <a:gd name="connsiteY165" fmla="*/ 2105618 h 2344739"/>
              <a:gd name="connsiteX166" fmla="*/ 4043512 w 12193149"/>
              <a:gd name="connsiteY166" fmla="*/ 2103997 h 2344739"/>
              <a:gd name="connsiteX167" fmla="*/ 4038145 w 12193149"/>
              <a:gd name="connsiteY167" fmla="*/ 2101563 h 2344739"/>
              <a:gd name="connsiteX168" fmla="*/ 4036511 w 12193149"/>
              <a:gd name="connsiteY168" fmla="*/ 2097896 h 2344739"/>
              <a:gd name="connsiteX169" fmla="*/ 4034926 w 12193149"/>
              <a:gd name="connsiteY169" fmla="*/ 2098131 h 2344739"/>
              <a:gd name="connsiteX170" fmla="*/ 4005686 w 12193149"/>
              <a:gd name="connsiteY170" fmla="*/ 2085563 h 2344739"/>
              <a:gd name="connsiteX171" fmla="*/ 3937994 w 12193149"/>
              <a:gd name="connsiteY171" fmla="*/ 2068106 h 2344739"/>
              <a:gd name="connsiteX172" fmla="*/ 3898423 w 12193149"/>
              <a:gd name="connsiteY172" fmla="*/ 2062451 h 2344739"/>
              <a:gd name="connsiteX173" fmla="*/ 3790908 w 12193149"/>
              <a:gd name="connsiteY173" fmla="*/ 2042213 h 2344739"/>
              <a:gd name="connsiteX174" fmla="*/ 3683661 w 12193149"/>
              <a:gd name="connsiteY174" fmla="*/ 2018290 h 2344739"/>
              <a:gd name="connsiteX175" fmla="*/ 3611183 w 12193149"/>
              <a:gd name="connsiteY175" fmla="*/ 1986019 h 2344739"/>
              <a:gd name="connsiteX176" fmla="*/ 3605003 w 12193149"/>
              <a:gd name="connsiteY176" fmla="*/ 1987381 h 2344739"/>
              <a:gd name="connsiteX177" fmla="*/ 3595884 w 12193149"/>
              <a:gd name="connsiteY177" fmla="*/ 1987545 h 2344739"/>
              <a:gd name="connsiteX178" fmla="*/ 3595649 w 12193149"/>
              <a:gd name="connsiteY178" fmla="*/ 1987276 h 2344739"/>
              <a:gd name="connsiteX179" fmla="*/ 3587126 w 12193149"/>
              <a:gd name="connsiteY179" fmla="*/ 1987966 h 2344739"/>
              <a:gd name="connsiteX180" fmla="*/ 3537283 w 12193149"/>
              <a:gd name="connsiteY180" fmla="*/ 1978267 h 2344739"/>
              <a:gd name="connsiteX181" fmla="*/ 3474371 w 12193149"/>
              <a:gd name="connsiteY181" fmla="*/ 1974606 h 2344739"/>
              <a:gd name="connsiteX182" fmla="*/ 3401876 w 12193149"/>
              <a:gd name="connsiteY182" fmla="*/ 1962558 h 2344739"/>
              <a:gd name="connsiteX183" fmla="*/ 3365036 w 12193149"/>
              <a:gd name="connsiteY183" fmla="*/ 1979510 h 2344739"/>
              <a:gd name="connsiteX184" fmla="*/ 3345174 w 12193149"/>
              <a:gd name="connsiteY184" fmla="*/ 1981192 h 2344739"/>
              <a:gd name="connsiteX185" fmla="*/ 3342846 w 12193149"/>
              <a:gd name="connsiteY185" fmla="*/ 1980217 h 2344739"/>
              <a:gd name="connsiteX186" fmla="*/ 3263504 w 12193149"/>
              <a:gd name="connsiteY186" fmla="*/ 1986094 h 2344739"/>
              <a:gd name="connsiteX187" fmla="*/ 3143704 w 12193149"/>
              <a:gd name="connsiteY187" fmla="*/ 1993869 h 2344739"/>
              <a:gd name="connsiteX188" fmla="*/ 3031439 w 12193149"/>
              <a:gd name="connsiteY188" fmla="*/ 1996512 h 2344739"/>
              <a:gd name="connsiteX189" fmla="*/ 2782717 w 12193149"/>
              <a:gd name="connsiteY189" fmla="*/ 2018333 h 2344739"/>
              <a:gd name="connsiteX190" fmla="*/ 2647675 w 12193149"/>
              <a:gd name="connsiteY190" fmla="*/ 2028869 h 2344739"/>
              <a:gd name="connsiteX191" fmla="*/ 2569176 w 12193149"/>
              <a:gd name="connsiteY191" fmla="*/ 2002628 h 2344739"/>
              <a:gd name="connsiteX192" fmla="*/ 2444403 w 12193149"/>
              <a:gd name="connsiteY192" fmla="*/ 2016529 h 2344739"/>
              <a:gd name="connsiteX193" fmla="*/ 2316260 w 12193149"/>
              <a:gd name="connsiteY193" fmla="*/ 2024996 h 2344739"/>
              <a:gd name="connsiteX194" fmla="*/ 2209726 w 12193149"/>
              <a:gd name="connsiteY194" fmla="*/ 2019763 h 2344739"/>
              <a:gd name="connsiteX195" fmla="*/ 2095813 w 12193149"/>
              <a:gd name="connsiteY195" fmla="*/ 2003052 h 2344739"/>
              <a:gd name="connsiteX196" fmla="*/ 1998504 w 12193149"/>
              <a:gd name="connsiteY196" fmla="*/ 1995032 h 2344739"/>
              <a:gd name="connsiteX197" fmla="*/ 1929320 w 12193149"/>
              <a:gd name="connsiteY197" fmla="*/ 2016977 h 2344739"/>
              <a:gd name="connsiteX198" fmla="*/ 1922798 w 12193149"/>
              <a:gd name="connsiteY198" fmla="*/ 2012146 h 2344739"/>
              <a:gd name="connsiteX199" fmla="*/ 1874228 w 12193149"/>
              <a:gd name="connsiteY199" fmla="*/ 2013741 h 2344739"/>
              <a:gd name="connsiteX200" fmla="*/ 1787803 w 12193149"/>
              <a:gd name="connsiteY200" fmla="*/ 2041363 h 2344739"/>
              <a:gd name="connsiteX201" fmla="*/ 1739352 w 12193149"/>
              <a:gd name="connsiteY201" fmla="*/ 2036312 h 2344739"/>
              <a:gd name="connsiteX202" fmla="*/ 1676219 w 12193149"/>
              <a:gd name="connsiteY202" fmla="*/ 2019963 h 2344739"/>
              <a:gd name="connsiteX203" fmla="*/ 1609817 w 12193149"/>
              <a:gd name="connsiteY203" fmla="*/ 2013066 h 2344739"/>
              <a:gd name="connsiteX204" fmla="*/ 1497258 w 12193149"/>
              <a:gd name="connsiteY204" fmla="*/ 1987476 h 2344739"/>
              <a:gd name="connsiteX205" fmla="*/ 1151127 w 12193149"/>
              <a:gd name="connsiteY205" fmla="*/ 1938041 h 2344739"/>
              <a:gd name="connsiteX206" fmla="*/ 859417 w 12193149"/>
              <a:gd name="connsiteY206" fmla="*/ 1928608 h 2344739"/>
              <a:gd name="connsiteX207" fmla="*/ 838688 w 12193149"/>
              <a:gd name="connsiteY207" fmla="*/ 1929821 h 2344739"/>
              <a:gd name="connsiteX208" fmla="*/ 817957 w 12193149"/>
              <a:gd name="connsiteY208" fmla="*/ 1927857 h 2344739"/>
              <a:gd name="connsiteX209" fmla="*/ 812654 w 12193149"/>
              <a:gd name="connsiteY209" fmla="*/ 1930751 h 2344739"/>
              <a:gd name="connsiteX210" fmla="*/ 721195 w 12193149"/>
              <a:gd name="connsiteY210" fmla="*/ 1929661 h 2344739"/>
              <a:gd name="connsiteX211" fmla="*/ 720890 w 12193149"/>
              <a:gd name="connsiteY211" fmla="*/ 1928399 h 2344739"/>
              <a:gd name="connsiteX212" fmla="*/ 710023 w 12193149"/>
              <a:gd name="connsiteY212" fmla="*/ 1922722 h 2344739"/>
              <a:gd name="connsiteX213" fmla="*/ 597940 w 12193149"/>
              <a:gd name="connsiteY213" fmla="*/ 1879864 h 2344739"/>
              <a:gd name="connsiteX214" fmla="*/ 579683 w 12193149"/>
              <a:gd name="connsiteY214" fmla="*/ 1877212 h 2344739"/>
              <a:gd name="connsiteX215" fmla="*/ 572865 w 12193149"/>
              <a:gd name="connsiteY215" fmla="*/ 1877401 h 2344739"/>
              <a:gd name="connsiteX216" fmla="*/ 446247 w 12193149"/>
              <a:gd name="connsiteY216" fmla="*/ 1839371 h 2344739"/>
              <a:gd name="connsiteX217" fmla="*/ 405163 w 12193149"/>
              <a:gd name="connsiteY217" fmla="*/ 1833548 h 2344739"/>
              <a:gd name="connsiteX218" fmla="*/ 293583 w 12193149"/>
              <a:gd name="connsiteY218" fmla="*/ 1812852 h 2344739"/>
              <a:gd name="connsiteX219" fmla="*/ 119529 w 12193149"/>
              <a:gd name="connsiteY219" fmla="*/ 1761047 h 2344739"/>
              <a:gd name="connsiteX220" fmla="*/ 16674 w 12193149"/>
              <a:gd name="connsiteY220" fmla="*/ 1758191 h 2344739"/>
              <a:gd name="connsiteX221" fmla="*/ 1150 w 12193149"/>
              <a:gd name="connsiteY221" fmla="*/ 1752722 h 2344739"/>
              <a:gd name="connsiteX222" fmla="*/ 1148 w 12193149"/>
              <a:gd name="connsiteY222" fmla="*/ 222213 h 2344739"/>
              <a:gd name="connsiteX223" fmla="*/ 1148 w 12193149"/>
              <a:gd name="connsiteY223"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14960 w 12193149"/>
              <a:gd name="connsiteY68" fmla="*/ 1919069 h 2344739"/>
              <a:gd name="connsiteX69" fmla="*/ 9054601 w 12193149"/>
              <a:gd name="connsiteY69" fmla="*/ 1910755 h 2344739"/>
              <a:gd name="connsiteX70" fmla="*/ 9006634 w 12193149"/>
              <a:gd name="connsiteY70" fmla="*/ 1914040 h 2344739"/>
              <a:gd name="connsiteX71" fmla="*/ 9006349 w 12193149"/>
              <a:gd name="connsiteY71" fmla="*/ 1913800 h 2344739"/>
              <a:gd name="connsiteX72" fmla="*/ 8997380 w 12193149"/>
              <a:gd name="connsiteY72" fmla="*/ 1915011 h 2344739"/>
              <a:gd name="connsiteX73" fmla="*/ 8991542 w 12193149"/>
              <a:gd name="connsiteY73" fmla="*/ 1917072 h 2344739"/>
              <a:gd name="connsiteX74" fmla="*/ 8975485 w 12193149"/>
              <a:gd name="connsiteY74" fmla="*/ 1920298 h 2344739"/>
              <a:gd name="connsiteX75" fmla="*/ 8969159 w 12193149"/>
              <a:gd name="connsiteY75" fmla="*/ 1919598 h 2344739"/>
              <a:gd name="connsiteX76" fmla="*/ 8964196 w 12193149"/>
              <a:gd name="connsiteY76" fmla="*/ 1917373 h 2344739"/>
              <a:gd name="connsiteX77" fmla="*/ 8930136 w 12193149"/>
              <a:gd name="connsiteY77" fmla="*/ 1914185 h 2344739"/>
              <a:gd name="connsiteX78" fmla="*/ 8753592 w 12193149"/>
              <a:gd name="connsiteY78" fmla="*/ 1933417 h 2344739"/>
              <a:gd name="connsiteX79" fmla="*/ 8708995 w 12193149"/>
              <a:gd name="connsiteY79" fmla="*/ 1935518 h 2344739"/>
              <a:gd name="connsiteX80" fmla="*/ 8597219 w 12193149"/>
              <a:gd name="connsiteY80" fmla="*/ 1944090 h 2344739"/>
              <a:gd name="connsiteX81" fmla="*/ 8526378 w 12193149"/>
              <a:gd name="connsiteY81" fmla="*/ 1929248 h 2344739"/>
              <a:gd name="connsiteX82" fmla="*/ 8512131 w 12193149"/>
              <a:gd name="connsiteY82" fmla="*/ 1935163 h 2344739"/>
              <a:gd name="connsiteX83" fmla="*/ 8507315 w 12193149"/>
              <a:gd name="connsiteY83" fmla="*/ 1938164 h 2344739"/>
              <a:gd name="connsiteX84" fmla="*/ 8499116 w 12193149"/>
              <a:gd name="connsiteY84" fmla="*/ 1940902 h 2344739"/>
              <a:gd name="connsiteX85" fmla="*/ 8498742 w 12193149"/>
              <a:gd name="connsiteY85" fmla="*/ 1940723 h 2344739"/>
              <a:gd name="connsiteX86" fmla="*/ 8491397 w 12193149"/>
              <a:gd name="connsiteY86" fmla="*/ 1943773 h 2344739"/>
              <a:gd name="connsiteX87" fmla="*/ 8368330 w 12193149"/>
              <a:gd name="connsiteY87" fmla="*/ 1957815 h 2344739"/>
              <a:gd name="connsiteX88" fmla="*/ 8354947 w 12193149"/>
              <a:gd name="connsiteY88" fmla="*/ 1958009 h 2344739"/>
              <a:gd name="connsiteX89" fmla="*/ 8321252 w 12193149"/>
              <a:gd name="connsiteY89" fmla="*/ 1974587 h 2344739"/>
              <a:gd name="connsiteX90" fmla="*/ 8315581 w 12193149"/>
              <a:gd name="connsiteY90" fmla="*/ 1974913 h 2344739"/>
              <a:gd name="connsiteX91" fmla="*/ 8296322 w 12193149"/>
              <a:gd name="connsiteY91" fmla="*/ 1988808 h 2344739"/>
              <a:gd name="connsiteX92" fmla="*/ 8285424 w 12193149"/>
              <a:gd name="connsiteY92" fmla="*/ 1994631 h 2344739"/>
              <a:gd name="connsiteX93" fmla="*/ 8284298 w 12193149"/>
              <a:gd name="connsiteY93" fmla="*/ 1999074 h 2344739"/>
              <a:gd name="connsiteX94" fmla="*/ 8267224 w 12193149"/>
              <a:gd name="connsiteY94" fmla="*/ 2006249 h 2344739"/>
              <a:gd name="connsiteX95" fmla="*/ 8264525 w 12193149"/>
              <a:gd name="connsiteY95" fmla="*/ 2006019 h 2344739"/>
              <a:gd name="connsiteX96" fmla="*/ 8253181 w 12193149"/>
              <a:gd name="connsiteY96" fmla="*/ 2015862 h 2344739"/>
              <a:gd name="connsiteX97" fmla="*/ 8246982 w 12193149"/>
              <a:gd name="connsiteY97" fmla="*/ 2028854 h 2344739"/>
              <a:gd name="connsiteX98" fmla="*/ 8091420 w 12193149"/>
              <a:gd name="connsiteY98" fmla="*/ 2075015 h 2344739"/>
              <a:gd name="connsiteX99" fmla="*/ 7906555 w 12193149"/>
              <a:gd name="connsiteY99" fmla="*/ 2116988 h 2344739"/>
              <a:gd name="connsiteX100" fmla="*/ 7719893 w 12193149"/>
              <a:gd name="connsiteY100" fmla="*/ 2142703 h 2344739"/>
              <a:gd name="connsiteX101" fmla="*/ 7615495 w 12193149"/>
              <a:gd name="connsiteY101" fmla="*/ 2139232 h 2344739"/>
              <a:gd name="connsiteX102" fmla="*/ 7528691 w 12193149"/>
              <a:gd name="connsiteY102" fmla="*/ 2145060 h 2344739"/>
              <a:gd name="connsiteX103" fmla="*/ 7520719 w 12193149"/>
              <a:gd name="connsiteY103" fmla="*/ 2147613 h 2344739"/>
              <a:gd name="connsiteX104" fmla="*/ 7508559 w 12193149"/>
              <a:gd name="connsiteY104" fmla="*/ 2148948 h 2344739"/>
              <a:gd name="connsiteX105" fmla="*/ 7508188 w 12193149"/>
              <a:gd name="connsiteY105" fmla="*/ 2148621 h 2344739"/>
              <a:gd name="connsiteX106" fmla="*/ 7496943 w 12193149"/>
              <a:gd name="connsiteY106" fmla="*/ 2150573 h 2344739"/>
              <a:gd name="connsiteX107" fmla="*/ 7406539 w 12193149"/>
              <a:gd name="connsiteY107" fmla="*/ 2142468 h 2344739"/>
              <a:gd name="connsiteX108" fmla="*/ 7219707 w 12193149"/>
              <a:gd name="connsiteY108" fmla="*/ 2156680 h 2344739"/>
              <a:gd name="connsiteX109" fmla="*/ 7202249 w 12193149"/>
              <a:gd name="connsiteY109" fmla="*/ 2161230 h 2344739"/>
              <a:gd name="connsiteX110" fmla="*/ 7198152 w 12193149"/>
              <a:gd name="connsiteY110" fmla="*/ 2166588 h 2344739"/>
              <a:gd name="connsiteX111" fmla="*/ 7171956 w 12193149"/>
              <a:gd name="connsiteY111" fmla="*/ 2171236 h 2344739"/>
              <a:gd name="connsiteX112" fmla="*/ 7098136 w 12193149"/>
              <a:gd name="connsiteY112" fmla="*/ 2183464 h 2344739"/>
              <a:gd name="connsiteX113" fmla="*/ 7019644 w 12193149"/>
              <a:gd name="connsiteY113" fmla="*/ 2183090 h 2344739"/>
              <a:gd name="connsiteX114" fmla="*/ 6905294 w 12193149"/>
              <a:gd name="connsiteY114" fmla="*/ 2212596 h 2344739"/>
              <a:gd name="connsiteX115" fmla="*/ 6709370 w 12193149"/>
              <a:gd name="connsiteY115" fmla="*/ 2240551 h 2344739"/>
              <a:gd name="connsiteX116" fmla="*/ 6550602 w 12193149"/>
              <a:gd name="connsiteY116" fmla="*/ 2269327 h 2344739"/>
              <a:gd name="connsiteX117" fmla="*/ 6318708 w 12193149"/>
              <a:gd name="connsiteY117" fmla="*/ 2316127 h 2344739"/>
              <a:gd name="connsiteX118" fmla="*/ 6169822 w 12193149"/>
              <a:gd name="connsiteY118" fmla="*/ 2318214 h 2344739"/>
              <a:gd name="connsiteX119" fmla="*/ 6074996 w 12193149"/>
              <a:gd name="connsiteY119" fmla="*/ 2338676 h 2344739"/>
              <a:gd name="connsiteX120" fmla="*/ 6069677 w 12193149"/>
              <a:gd name="connsiteY120" fmla="*/ 2337139 h 2344739"/>
              <a:gd name="connsiteX121" fmla="*/ 6049786 w 12193149"/>
              <a:gd name="connsiteY121" fmla="*/ 2337822 h 2344739"/>
              <a:gd name="connsiteX122" fmla="*/ 6042433 w 12193149"/>
              <a:gd name="connsiteY122" fmla="*/ 2329473 h 2344739"/>
              <a:gd name="connsiteX123" fmla="*/ 6011238 w 12193149"/>
              <a:gd name="connsiteY123" fmla="*/ 2324380 h 2344739"/>
              <a:gd name="connsiteX124" fmla="*/ 5958523 w 12193149"/>
              <a:gd name="connsiteY124" fmla="*/ 2328024 h 2344739"/>
              <a:gd name="connsiteX125" fmla="*/ 5760067 w 12193149"/>
              <a:gd name="connsiteY125" fmla="*/ 2343716 h 2344739"/>
              <a:gd name="connsiteX126" fmla="*/ 5628108 w 12193149"/>
              <a:gd name="connsiteY126" fmla="*/ 2344739 h 2344739"/>
              <a:gd name="connsiteX127" fmla="*/ 5472054 w 12193149"/>
              <a:gd name="connsiteY127" fmla="*/ 2330719 h 2344739"/>
              <a:gd name="connsiteX128" fmla="*/ 5433909 w 12193149"/>
              <a:gd name="connsiteY128" fmla="*/ 2319466 h 2344739"/>
              <a:gd name="connsiteX129" fmla="*/ 5382817 w 12193149"/>
              <a:gd name="connsiteY129" fmla="*/ 2301764 h 2344739"/>
              <a:gd name="connsiteX130" fmla="*/ 5262912 w 12193149"/>
              <a:gd name="connsiteY130" fmla="*/ 2281347 h 2344739"/>
              <a:gd name="connsiteX131" fmla="*/ 5224109 w 12193149"/>
              <a:gd name="connsiteY131" fmla="*/ 2270223 h 2344739"/>
              <a:gd name="connsiteX132" fmla="*/ 5175808 w 12193149"/>
              <a:gd name="connsiteY132" fmla="*/ 2267233 h 2344739"/>
              <a:gd name="connsiteX133" fmla="*/ 5157702 w 12193149"/>
              <a:gd name="connsiteY133" fmla="*/ 2260010 h 2344739"/>
              <a:gd name="connsiteX134" fmla="*/ 5143747 w 12193149"/>
              <a:gd name="connsiteY134" fmla="*/ 2256610 h 2344739"/>
              <a:gd name="connsiteX135" fmla="*/ 5140744 w 12193149"/>
              <a:gd name="connsiteY135" fmla="*/ 2254509 h 2344739"/>
              <a:gd name="connsiteX136" fmla="*/ 5122807 w 12193149"/>
              <a:gd name="connsiteY136" fmla="*/ 2243656 h 2344739"/>
              <a:gd name="connsiteX137" fmla="*/ 5066938 w 12193149"/>
              <a:gd name="connsiteY137" fmla="*/ 2250227 h 2344739"/>
              <a:gd name="connsiteX138" fmla="*/ 5012662 w 12193149"/>
              <a:gd name="connsiteY138" fmla="*/ 2233846 h 2344739"/>
              <a:gd name="connsiteX139" fmla="*/ 4841589 w 12193149"/>
              <a:gd name="connsiteY139" fmla="*/ 2209829 h 2344739"/>
              <a:gd name="connsiteX140" fmla="*/ 4763595 w 12193149"/>
              <a:gd name="connsiteY140" fmla="*/ 2182061 h 2344739"/>
              <a:gd name="connsiteX141" fmla="*/ 4724334 w 12193149"/>
              <a:gd name="connsiteY141" fmla="*/ 2173047 h 2344739"/>
              <a:gd name="connsiteX142" fmla="*/ 4722324 w 12193149"/>
              <a:gd name="connsiteY142" fmla="*/ 2172298 h 2344739"/>
              <a:gd name="connsiteX143" fmla="*/ 4723259 w 12193149"/>
              <a:gd name="connsiteY143" fmla="*/ 2172087 h 2344739"/>
              <a:gd name="connsiteX144" fmla="*/ 4718350 w 12193149"/>
              <a:gd name="connsiteY144" fmla="*/ 2170817 h 2344739"/>
              <a:gd name="connsiteX145" fmla="*/ 4722324 w 12193149"/>
              <a:gd name="connsiteY145" fmla="*/ 2172298 h 2344739"/>
              <a:gd name="connsiteX146" fmla="*/ 4716674 w 12193149"/>
              <a:gd name="connsiteY146" fmla="*/ 2173573 h 2344739"/>
              <a:gd name="connsiteX147" fmla="*/ 4516962 w 12193149"/>
              <a:gd name="connsiteY147" fmla="*/ 2163671 h 2344739"/>
              <a:gd name="connsiteX148" fmla="*/ 4429691 w 12193149"/>
              <a:gd name="connsiteY148" fmla="*/ 2153020 h 2344739"/>
              <a:gd name="connsiteX149" fmla="*/ 4364023 w 12193149"/>
              <a:gd name="connsiteY149" fmla="*/ 2151674 h 2344739"/>
              <a:gd name="connsiteX150" fmla="*/ 4318114 w 12193149"/>
              <a:gd name="connsiteY150" fmla="*/ 2158289 h 2344739"/>
              <a:gd name="connsiteX151" fmla="*/ 4316258 w 12193149"/>
              <a:gd name="connsiteY151" fmla="*/ 2156948 h 2344739"/>
              <a:gd name="connsiteX152" fmla="*/ 4296292 w 12193149"/>
              <a:gd name="connsiteY152" fmla="*/ 2155069 h 2344739"/>
              <a:gd name="connsiteX153" fmla="*/ 4291212 w 12193149"/>
              <a:gd name="connsiteY153" fmla="*/ 2157986 h 2344739"/>
              <a:gd name="connsiteX154" fmla="*/ 4277290 w 12193149"/>
              <a:gd name="connsiteY154" fmla="*/ 2157740 h 2344739"/>
              <a:gd name="connsiteX155" fmla="*/ 4249265 w 12193149"/>
              <a:gd name="connsiteY155" fmla="*/ 2160064 h 2344739"/>
              <a:gd name="connsiteX156" fmla="*/ 4203199 w 12193149"/>
              <a:gd name="connsiteY156" fmla="*/ 2157269 h 2344739"/>
              <a:gd name="connsiteX157" fmla="*/ 4202893 w 12193149"/>
              <a:gd name="connsiteY157" fmla="*/ 2156010 h 2344739"/>
              <a:gd name="connsiteX158" fmla="*/ 4192396 w 12193149"/>
              <a:gd name="connsiteY158" fmla="*/ 2150376 h 2344739"/>
              <a:gd name="connsiteX159" fmla="*/ 4143893 w 12193149"/>
              <a:gd name="connsiteY159" fmla="*/ 2134511 h 2344739"/>
              <a:gd name="connsiteX160" fmla="*/ 4084245 w 12193149"/>
              <a:gd name="connsiteY160" fmla="*/ 2107978 h 2344739"/>
              <a:gd name="connsiteX161" fmla="*/ 4075694 w 12193149"/>
              <a:gd name="connsiteY161" fmla="*/ 2107143 h 2344739"/>
              <a:gd name="connsiteX162" fmla="*/ 4075575 w 12193149"/>
              <a:gd name="connsiteY162" fmla="*/ 2106844 h 2344739"/>
              <a:gd name="connsiteX163" fmla="*/ 4066658 w 12193149"/>
              <a:gd name="connsiteY163" fmla="*/ 2105400 h 2344739"/>
              <a:gd name="connsiteX164" fmla="*/ 4060102 w 12193149"/>
              <a:gd name="connsiteY164" fmla="*/ 2105618 h 2344739"/>
              <a:gd name="connsiteX165" fmla="*/ 4043512 w 12193149"/>
              <a:gd name="connsiteY165" fmla="*/ 2103997 h 2344739"/>
              <a:gd name="connsiteX166" fmla="*/ 4038145 w 12193149"/>
              <a:gd name="connsiteY166" fmla="*/ 2101563 h 2344739"/>
              <a:gd name="connsiteX167" fmla="*/ 4036511 w 12193149"/>
              <a:gd name="connsiteY167" fmla="*/ 2097896 h 2344739"/>
              <a:gd name="connsiteX168" fmla="*/ 4034926 w 12193149"/>
              <a:gd name="connsiteY168" fmla="*/ 2098131 h 2344739"/>
              <a:gd name="connsiteX169" fmla="*/ 4005686 w 12193149"/>
              <a:gd name="connsiteY169" fmla="*/ 2085563 h 2344739"/>
              <a:gd name="connsiteX170" fmla="*/ 3937994 w 12193149"/>
              <a:gd name="connsiteY170" fmla="*/ 2068106 h 2344739"/>
              <a:gd name="connsiteX171" fmla="*/ 3898423 w 12193149"/>
              <a:gd name="connsiteY171" fmla="*/ 2062451 h 2344739"/>
              <a:gd name="connsiteX172" fmla="*/ 3790908 w 12193149"/>
              <a:gd name="connsiteY172" fmla="*/ 2042213 h 2344739"/>
              <a:gd name="connsiteX173" fmla="*/ 3683661 w 12193149"/>
              <a:gd name="connsiteY173" fmla="*/ 2018290 h 2344739"/>
              <a:gd name="connsiteX174" fmla="*/ 3611183 w 12193149"/>
              <a:gd name="connsiteY174" fmla="*/ 1986019 h 2344739"/>
              <a:gd name="connsiteX175" fmla="*/ 3605003 w 12193149"/>
              <a:gd name="connsiteY175" fmla="*/ 1987381 h 2344739"/>
              <a:gd name="connsiteX176" fmla="*/ 3595884 w 12193149"/>
              <a:gd name="connsiteY176" fmla="*/ 1987545 h 2344739"/>
              <a:gd name="connsiteX177" fmla="*/ 3595649 w 12193149"/>
              <a:gd name="connsiteY177" fmla="*/ 1987276 h 2344739"/>
              <a:gd name="connsiteX178" fmla="*/ 3587126 w 12193149"/>
              <a:gd name="connsiteY178" fmla="*/ 1987966 h 2344739"/>
              <a:gd name="connsiteX179" fmla="*/ 3537283 w 12193149"/>
              <a:gd name="connsiteY179" fmla="*/ 1978267 h 2344739"/>
              <a:gd name="connsiteX180" fmla="*/ 3474371 w 12193149"/>
              <a:gd name="connsiteY180" fmla="*/ 1974606 h 2344739"/>
              <a:gd name="connsiteX181" fmla="*/ 3401876 w 12193149"/>
              <a:gd name="connsiteY181" fmla="*/ 1962558 h 2344739"/>
              <a:gd name="connsiteX182" fmla="*/ 3365036 w 12193149"/>
              <a:gd name="connsiteY182" fmla="*/ 1979510 h 2344739"/>
              <a:gd name="connsiteX183" fmla="*/ 3345174 w 12193149"/>
              <a:gd name="connsiteY183" fmla="*/ 1981192 h 2344739"/>
              <a:gd name="connsiteX184" fmla="*/ 3342846 w 12193149"/>
              <a:gd name="connsiteY184" fmla="*/ 1980217 h 2344739"/>
              <a:gd name="connsiteX185" fmla="*/ 3263504 w 12193149"/>
              <a:gd name="connsiteY185" fmla="*/ 1986094 h 2344739"/>
              <a:gd name="connsiteX186" fmla="*/ 3143704 w 12193149"/>
              <a:gd name="connsiteY186" fmla="*/ 1993869 h 2344739"/>
              <a:gd name="connsiteX187" fmla="*/ 3031439 w 12193149"/>
              <a:gd name="connsiteY187" fmla="*/ 1996512 h 2344739"/>
              <a:gd name="connsiteX188" fmla="*/ 2782717 w 12193149"/>
              <a:gd name="connsiteY188" fmla="*/ 2018333 h 2344739"/>
              <a:gd name="connsiteX189" fmla="*/ 2647675 w 12193149"/>
              <a:gd name="connsiteY189" fmla="*/ 2028869 h 2344739"/>
              <a:gd name="connsiteX190" fmla="*/ 2569176 w 12193149"/>
              <a:gd name="connsiteY190" fmla="*/ 2002628 h 2344739"/>
              <a:gd name="connsiteX191" fmla="*/ 2444403 w 12193149"/>
              <a:gd name="connsiteY191" fmla="*/ 2016529 h 2344739"/>
              <a:gd name="connsiteX192" fmla="*/ 2316260 w 12193149"/>
              <a:gd name="connsiteY192" fmla="*/ 2024996 h 2344739"/>
              <a:gd name="connsiteX193" fmla="*/ 2209726 w 12193149"/>
              <a:gd name="connsiteY193" fmla="*/ 2019763 h 2344739"/>
              <a:gd name="connsiteX194" fmla="*/ 2095813 w 12193149"/>
              <a:gd name="connsiteY194" fmla="*/ 2003052 h 2344739"/>
              <a:gd name="connsiteX195" fmla="*/ 1998504 w 12193149"/>
              <a:gd name="connsiteY195" fmla="*/ 1995032 h 2344739"/>
              <a:gd name="connsiteX196" fmla="*/ 1929320 w 12193149"/>
              <a:gd name="connsiteY196" fmla="*/ 2016977 h 2344739"/>
              <a:gd name="connsiteX197" fmla="*/ 1922798 w 12193149"/>
              <a:gd name="connsiteY197" fmla="*/ 2012146 h 2344739"/>
              <a:gd name="connsiteX198" fmla="*/ 1874228 w 12193149"/>
              <a:gd name="connsiteY198" fmla="*/ 2013741 h 2344739"/>
              <a:gd name="connsiteX199" fmla="*/ 1787803 w 12193149"/>
              <a:gd name="connsiteY199" fmla="*/ 2041363 h 2344739"/>
              <a:gd name="connsiteX200" fmla="*/ 1739352 w 12193149"/>
              <a:gd name="connsiteY200" fmla="*/ 2036312 h 2344739"/>
              <a:gd name="connsiteX201" fmla="*/ 1676219 w 12193149"/>
              <a:gd name="connsiteY201" fmla="*/ 2019963 h 2344739"/>
              <a:gd name="connsiteX202" fmla="*/ 1609817 w 12193149"/>
              <a:gd name="connsiteY202" fmla="*/ 2013066 h 2344739"/>
              <a:gd name="connsiteX203" fmla="*/ 1497258 w 12193149"/>
              <a:gd name="connsiteY203" fmla="*/ 1987476 h 2344739"/>
              <a:gd name="connsiteX204" fmla="*/ 1151127 w 12193149"/>
              <a:gd name="connsiteY204" fmla="*/ 1938041 h 2344739"/>
              <a:gd name="connsiteX205" fmla="*/ 859417 w 12193149"/>
              <a:gd name="connsiteY205" fmla="*/ 1928608 h 2344739"/>
              <a:gd name="connsiteX206" fmla="*/ 838688 w 12193149"/>
              <a:gd name="connsiteY206" fmla="*/ 1929821 h 2344739"/>
              <a:gd name="connsiteX207" fmla="*/ 817957 w 12193149"/>
              <a:gd name="connsiteY207" fmla="*/ 1927857 h 2344739"/>
              <a:gd name="connsiteX208" fmla="*/ 812654 w 12193149"/>
              <a:gd name="connsiteY208" fmla="*/ 1930751 h 2344739"/>
              <a:gd name="connsiteX209" fmla="*/ 721195 w 12193149"/>
              <a:gd name="connsiteY209" fmla="*/ 1929661 h 2344739"/>
              <a:gd name="connsiteX210" fmla="*/ 720890 w 12193149"/>
              <a:gd name="connsiteY210" fmla="*/ 1928399 h 2344739"/>
              <a:gd name="connsiteX211" fmla="*/ 710023 w 12193149"/>
              <a:gd name="connsiteY211" fmla="*/ 1922722 h 2344739"/>
              <a:gd name="connsiteX212" fmla="*/ 597940 w 12193149"/>
              <a:gd name="connsiteY212" fmla="*/ 1879864 h 2344739"/>
              <a:gd name="connsiteX213" fmla="*/ 579683 w 12193149"/>
              <a:gd name="connsiteY213" fmla="*/ 1877212 h 2344739"/>
              <a:gd name="connsiteX214" fmla="*/ 572865 w 12193149"/>
              <a:gd name="connsiteY214" fmla="*/ 1877401 h 2344739"/>
              <a:gd name="connsiteX215" fmla="*/ 446247 w 12193149"/>
              <a:gd name="connsiteY215" fmla="*/ 1839371 h 2344739"/>
              <a:gd name="connsiteX216" fmla="*/ 405163 w 12193149"/>
              <a:gd name="connsiteY216" fmla="*/ 1833548 h 2344739"/>
              <a:gd name="connsiteX217" fmla="*/ 293583 w 12193149"/>
              <a:gd name="connsiteY217" fmla="*/ 1812852 h 2344739"/>
              <a:gd name="connsiteX218" fmla="*/ 119529 w 12193149"/>
              <a:gd name="connsiteY218" fmla="*/ 1761047 h 2344739"/>
              <a:gd name="connsiteX219" fmla="*/ 16674 w 12193149"/>
              <a:gd name="connsiteY219" fmla="*/ 1758191 h 2344739"/>
              <a:gd name="connsiteX220" fmla="*/ 1150 w 12193149"/>
              <a:gd name="connsiteY220" fmla="*/ 1752722 h 2344739"/>
              <a:gd name="connsiteX221" fmla="*/ 1148 w 12193149"/>
              <a:gd name="connsiteY221" fmla="*/ 222213 h 2344739"/>
              <a:gd name="connsiteX222" fmla="*/ 1148 w 12193149"/>
              <a:gd name="connsiteY222"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38590 w 12193149"/>
              <a:gd name="connsiteY65" fmla="*/ 1869293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585655 w 12193149"/>
              <a:gd name="connsiteY63" fmla="*/ 1795542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219707 w 12193149"/>
              <a:gd name="connsiteY105" fmla="*/ 2156680 h 2344739"/>
              <a:gd name="connsiteX106" fmla="*/ 7202249 w 12193149"/>
              <a:gd name="connsiteY106" fmla="*/ 2161230 h 2344739"/>
              <a:gd name="connsiteX107" fmla="*/ 7198152 w 12193149"/>
              <a:gd name="connsiteY107" fmla="*/ 2166588 h 2344739"/>
              <a:gd name="connsiteX108" fmla="*/ 7171956 w 12193149"/>
              <a:gd name="connsiteY108" fmla="*/ 2171236 h 2344739"/>
              <a:gd name="connsiteX109" fmla="*/ 7098136 w 12193149"/>
              <a:gd name="connsiteY109" fmla="*/ 2183464 h 2344739"/>
              <a:gd name="connsiteX110" fmla="*/ 7019644 w 12193149"/>
              <a:gd name="connsiteY110" fmla="*/ 2183090 h 2344739"/>
              <a:gd name="connsiteX111" fmla="*/ 6905294 w 12193149"/>
              <a:gd name="connsiteY111" fmla="*/ 2212596 h 2344739"/>
              <a:gd name="connsiteX112" fmla="*/ 6709370 w 12193149"/>
              <a:gd name="connsiteY112" fmla="*/ 2240551 h 2344739"/>
              <a:gd name="connsiteX113" fmla="*/ 6550602 w 12193149"/>
              <a:gd name="connsiteY113" fmla="*/ 2269327 h 2344739"/>
              <a:gd name="connsiteX114" fmla="*/ 6318708 w 12193149"/>
              <a:gd name="connsiteY114" fmla="*/ 2316127 h 2344739"/>
              <a:gd name="connsiteX115" fmla="*/ 6169822 w 12193149"/>
              <a:gd name="connsiteY115" fmla="*/ 2318214 h 2344739"/>
              <a:gd name="connsiteX116" fmla="*/ 6074996 w 12193149"/>
              <a:gd name="connsiteY116" fmla="*/ 2338676 h 2344739"/>
              <a:gd name="connsiteX117" fmla="*/ 6069677 w 12193149"/>
              <a:gd name="connsiteY117" fmla="*/ 2337139 h 2344739"/>
              <a:gd name="connsiteX118" fmla="*/ 6049786 w 12193149"/>
              <a:gd name="connsiteY118" fmla="*/ 2337822 h 2344739"/>
              <a:gd name="connsiteX119" fmla="*/ 6042433 w 12193149"/>
              <a:gd name="connsiteY119" fmla="*/ 2329473 h 2344739"/>
              <a:gd name="connsiteX120" fmla="*/ 6011238 w 12193149"/>
              <a:gd name="connsiteY120" fmla="*/ 2324380 h 2344739"/>
              <a:gd name="connsiteX121" fmla="*/ 5958523 w 12193149"/>
              <a:gd name="connsiteY121" fmla="*/ 2328024 h 2344739"/>
              <a:gd name="connsiteX122" fmla="*/ 5760067 w 12193149"/>
              <a:gd name="connsiteY122" fmla="*/ 2343716 h 2344739"/>
              <a:gd name="connsiteX123" fmla="*/ 5628108 w 12193149"/>
              <a:gd name="connsiteY123" fmla="*/ 2344739 h 2344739"/>
              <a:gd name="connsiteX124" fmla="*/ 5472054 w 12193149"/>
              <a:gd name="connsiteY124" fmla="*/ 2330719 h 2344739"/>
              <a:gd name="connsiteX125" fmla="*/ 5433909 w 12193149"/>
              <a:gd name="connsiteY125" fmla="*/ 2319466 h 2344739"/>
              <a:gd name="connsiteX126" fmla="*/ 5382817 w 12193149"/>
              <a:gd name="connsiteY126" fmla="*/ 2301764 h 2344739"/>
              <a:gd name="connsiteX127" fmla="*/ 5262912 w 12193149"/>
              <a:gd name="connsiteY127" fmla="*/ 2281347 h 2344739"/>
              <a:gd name="connsiteX128" fmla="*/ 5224109 w 12193149"/>
              <a:gd name="connsiteY128" fmla="*/ 2270223 h 2344739"/>
              <a:gd name="connsiteX129" fmla="*/ 5175808 w 12193149"/>
              <a:gd name="connsiteY129" fmla="*/ 2267233 h 2344739"/>
              <a:gd name="connsiteX130" fmla="*/ 5157702 w 12193149"/>
              <a:gd name="connsiteY130" fmla="*/ 2260010 h 2344739"/>
              <a:gd name="connsiteX131" fmla="*/ 5143747 w 12193149"/>
              <a:gd name="connsiteY131" fmla="*/ 2256610 h 2344739"/>
              <a:gd name="connsiteX132" fmla="*/ 5140744 w 12193149"/>
              <a:gd name="connsiteY132" fmla="*/ 2254509 h 2344739"/>
              <a:gd name="connsiteX133" fmla="*/ 5122807 w 12193149"/>
              <a:gd name="connsiteY133" fmla="*/ 2243656 h 2344739"/>
              <a:gd name="connsiteX134" fmla="*/ 5066938 w 12193149"/>
              <a:gd name="connsiteY134" fmla="*/ 2250227 h 2344739"/>
              <a:gd name="connsiteX135" fmla="*/ 5012662 w 12193149"/>
              <a:gd name="connsiteY135" fmla="*/ 2233846 h 2344739"/>
              <a:gd name="connsiteX136" fmla="*/ 4841589 w 12193149"/>
              <a:gd name="connsiteY136" fmla="*/ 2209829 h 2344739"/>
              <a:gd name="connsiteX137" fmla="*/ 4763595 w 12193149"/>
              <a:gd name="connsiteY137" fmla="*/ 2182061 h 2344739"/>
              <a:gd name="connsiteX138" fmla="*/ 4724334 w 12193149"/>
              <a:gd name="connsiteY138" fmla="*/ 2173047 h 2344739"/>
              <a:gd name="connsiteX139" fmla="*/ 4722324 w 12193149"/>
              <a:gd name="connsiteY139" fmla="*/ 2172298 h 2344739"/>
              <a:gd name="connsiteX140" fmla="*/ 4723259 w 12193149"/>
              <a:gd name="connsiteY140" fmla="*/ 2172087 h 2344739"/>
              <a:gd name="connsiteX141" fmla="*/ 4718350 w 12193149"/>
              <a:gd name="connsiteY141" fmla="*/ 2170817 h 2344739"/>
              <a:gd name="connsiteX142" fmla="*/ 4722324 w 12193149"/>
              <a:gd name="connsiteY142" fmla="*/ 2172298 h 2344739"/>
              <a:gd name="connsiteX143" fmla="*/ 4716674 w 12193149"/>
              <a:gd name="connsiteY143" fmla="*/ 2173573 h 2344739"/>
              <a:gd name="connsiteX144" fmla="*/ 4516962 w 12193149"/>
              <a:gd name="connsiteY144" fmla="*/ 2163671 h 2344739"/>
              <a:gd name="connsiteX145" fmla="*/ 4429691 w 12193149"/>
              <a:gd name="connsiteY145" fmla="*/ 2153020 h 2344739"/>
              <a:gd name="connsiteX146" fmla="*/ 4364023 w 12193149"/>
              <a:gd name="connsiteY146" fmla="*/ 2151674 h 2344739"/>
              <a:gd name="connsiteX147" fmla="*/ 4318114 w 12193149"/>
              <a:gd name="connsiteY147" fmla="*/ 2158289 h 2344739"/>
              <a:gd name="connsiteX148" fmla="*/ 4316258 w 12193149"/>
              <a:gd name="connsiteY148" fmla="*/ 2156948 h 2344739"/>
              <a:gd name="connsiteX149" fmla="*/ 4296292 w 12193149"/>
              <a:gd name="connsiteY149" fmla="*/ 2155069 h 2344739"/>
              <a:gd name="connsiteX150" fmla="*/ 4291212 w 12193149"/>
              <a:gd name="connsiteY150" fmla="*/ 2157986 h 2344739"/>
              <a:gd name="connsiteX151" fmla="*/ 4277290 w 12193149"/>
              <a:gd name="connsiteY151" fmla="*/ 2157740 h 2344739"/>
              <a:gd name="connsiteX152" fmla="*/ 4249265 w 12193149"/>
              <a:gd name="connsiteY152" fmla="*/ 2160064 h 2344739"/>
              <a:gd name="connsiteX153" fmla="*/ 4203199 w 12193149"/>
              <a:gd name="connsiteY153" fmla="*/ 2157269 h 2344739"/>
              <a:gd name="connsiteX154" fmla="*/ 4202893 w 12193149"/>
              <a:gd name="connsiteY154" fmla="*/ 2156010 h 2344739"/>
              <a:gd name="connsiteX155" fmla="*/ 4192396 w 12193149"/>
              <a:gd name="connsiteY155" fmla="*/ 2150376 h 2344739"/>
              <a:gd name="connsiteX156" fmla="*/ 4143893 w 12193149"/>
              <a:gd name="connsiteY156" fmla="*/ 2134511 h 2344739"/>
              <a:gd name="connsiteX157" fmla="*/ 4084245 w 12193149"/>
              <a:gd name="connsiteY157" fmla="*/ 2107978 h 2344739"/>
              <a:gd name="connsiteX158" fmla="*/ 4075694 w 12193149"/>
              <a:gd name="connsiteY158" fmla="*/ 2107143 h 2344739"/>
              <a:gd name="connsiteX159" fmla="*/ 4075575 w 12193149"/>
              <a:gd name="connsiteY159" fmla="*/ 2106844 h 2344739"/>
              <a:gd name="connsiteX160" fmla="*/ 4066658 w 12193149"/>
              <a:gd name="connsiteY160" fmla="*/ 2105400 h 2344739"/>
              <a:gd name="connsiteX161" fmla="*/ 4060102 w 12193149"/>
              <a:gd name="connsiteY161" fmla="*/ 2105618 h 2344739"/>
              <a:gd name="connsiteX162" fmla="*/ 4043512 w 12193149"/>
              <a:gd name="connsiteY162" fmla="*/ 2103997 h 2344739"/>
              <a:gd name="connsiteX163" fmla="*/ 4038145 w 12193149"/>
              <a:gd name="connsiteY163" fmla="*/ 2101563 h 2344739"/>
              <a:gd name="connsiteX164" fmla="*/ 4036511 w 12193149"/>
              <a:gd name="connsiteY164" fmla="*/ 2097896 h 2344739"/>
              <a:gd name="connsiteX165" fmla="*/ 4034926 w 12193149"/>
              <a:gd name="connsiteY165" fmla="*/ 2098131 h 2344739"/>
              <a:gd name="connsiteX166" fmla="*/ 4005686 w 12193149"/>
              <a:gd name="connsiteY166" fmla="*/ 2085563 h 2344739"/>
              <a:gd name="connsiteX167" fmla="*/ 3937994 w 12193149"/>
              <a:gd name="connsiteY167" fmla="*/ 2068106 h 2344739"/>
              <a:gd name="connsiteX168" fmla="*/ 3898423 w 12193149"/>
              <a:gd name="connsiteY168" fmla="*/ 2062451 h 2344739"/>
              <a:gd name="connsiteX169" fmla="*/ 3790908 w 12193149"/>
              <a:gd name="connsiteY169" fmla="*/ 2042213 h 2344739"/>
              <a:gd name="connsiteX170" fmla="*/ 3683661 w 12193149"/>
              <a:gd name="connsiteY170" fmla="*/ 2018290 h 2344739"/>
              <a:gd name="connsiteX171" fmla="*/ 3611183 w 12193149"/>
              <a:gd name="connsiteY171" fmla="*/ 1986019 h 2344739"/>
              <a:gd name="connsiteX172" fmla="*/ 3605003 w 12193149"/>
              <a:gd name="connsiteY172" fmla="*/ 1987381 h 2344739"/>
              <a:gd name="connsiteX173" fmla="*/ 3595884 w 12193149"/>
              <a:gd name="connsiteY173" fmla="*/ 1987545 h 2344739"/>
              <a:gd name="connsiteX174" fmla="*/ 3595649 w 12193149"/>
              <a:gd name="connsiteY174" fmla="*/ 1987276 h 2344739"/>
              <a:gd name="connsiteX175" fmla="*/ 3587126 w 12193149"/>
              <a:gd name="connsiteY175" fmla="*/ 1987966 h 2344739"/>
              <a:gd name="connsiteX176" fmla="*/ 3537283 w 12193149"/>
              <a:gd name="connsiteY176" fmla="*/ 1978267 h 2344739"/>
              <a:gd name="connsiteX177" fmla="*/ 3474371 w 12193149"/>
              <a:gd name="connsiteY177" fmla="*/ 1974606 h 2344739"/>
              <a:gd name="connsiteX178" fmla="*/ 3401876 w 12193149"/>
              <a:gd name="connsiteY178" fmla="*/ 1962558 h 2344739"/>
              <a:gd name="connsiteX179" fmla="*/ 3365036 w 12193149"/>
              <a:gd name="connsiteY179" fmla="*/ 1979510 h 2344739"/>
              <a:gd name="connsiteX180" fmla="*/ 3345174 w 12193149"/>
              <a:gd name="connsiteY180" fmla="*/ 1981192 h 2344739"/>
              <a:gd name="connsiteX181" fmla="*/ 3342846 w 12193149"/>
              <a:gd name="connsiteY181" fmla="*/ 1980217 h 2344739"/>
              <a:gd name="connsiteX182" fmla="*/ 3263504 w 12193149"/>
              <a:gd name="connsiteY182" fmla="*/ 1986094 h 2344739"/>
              <a:gd name="connsiteX183" fmla="*/ 3143704 w 12193149"/>
              <a:gd name="connsiteY183" fmla="*/ 1993869 h 2344739"/>
              <a:gd name="connsiteX184" fmla="*/ 3031439 w 12193149"/>
              <a:gd name="connsiteY184" fmla="*/ 1996512 h 2344739"/>
              <a:gd name="connsiteX185" fmla="*/ 2782717 w 12193149"/>
              <a:gd name="connsiteY185" fmla="*/ 2018333 h 2344739"/>
              <a:gd name="connsiteX186" fmla="*/ 2647675 w 12193149"/>
              <a:gd name="connsiteY186" fmla="*/ 2028869 h 2344739"/>
              <a:gd name="connsiteX187" fmla="*/ 2569176 w 12193149"/>
              <a:gd name="connsiteY187" fmla="*/ 2002628 h 2344739"/>
              <a:gd name="connsiteX188" fmla="*/ 2444403 w 12193149"/>
              <a:gd name="connsiteY188" fmla="*/ 2016529 h 2344739"/>
              <a:gd name="connsiteX189" fmla="*/ 2316260 w 12193149"/>
              <a:gd name="connsiteY189" fmla="*/ 2024996 h 2344739"/>
              <a:gd name="connsiteX190" fmla="*/ 2209726 w 12193149"/>
              <a:gd name="connsiteY190" fmla="*/ 2019763 h 2344739"/>
              <a:gd name="connsiteX191" fmla="*/ 2095813 w 12193149"/>
              <a:gd name="connsiteY191" fmla="*/ 2003052 h 2344739"/>
              <a:gd name="connsiteX192" fmla="*/ 1998504 w 12193149"/>
              <a:gd name="connsiteY192" fmla="*/ 1995032 h 2344739"/>
              <a:gd name="connsiteX193" fmla="*/ 1929320 w 12193149"/>
              <a:gd name="connsiteY193" fmla="*/ 2016977 h 2344739"/>
              <a:gd name="connsiteX194" fmla="*/ 1922798 w 12193149"/>
              <a:gd name="connsiteY194" fmla="*/ 2012146 h 2344739"/>
              <a:gd name="connsiteX195" fmla="*/ 1874228 w 12193149"/>
              <a:gd name="connsiteY195" fmla="*/ 2013741 h 2344739"/>
              <a:gd name="connsiteX196" fmla="*/ 1787803 w 12193149"/>
              <a:gd name="connsiteY196" fmla="*/ 2041363 h 2344739"/>
              <a:gd name="connsiteX197" fmla="*/ 1739352 w 12193149"/>
              <a:gd name="connsiteY197" fmla="*/ 2036312 h 2344739"/>
              <a:gd name="connsiteX198" fmla="*/ 1676219 w 12193149"/>
              <a:gd name="connsiteY198" fmla="*/ 2019963 h 2344739"/>
              <a:gd name="connsiteX199" fmla="*/ 1609817 w 12193149"/>
              <a:gd name="connsiteY199" fmla="*/ 2013066 h 2344739"/>
              <a:gd name="connsiteX200" fmla="*/ 1497258 w 12193149"/>
              <a:gd name="connsiteY200" fmla="*/ 1987476 h 2344739"/>
              <a:gd name="connsiteX201" fmla="*/ 1151127 w 12193149"/>
              <a:gd name="connsiteY201" fmla="*/ 1938041 h 2344739"/>
              <a:gd name="connsiteX202" fmla="*/ 859417 w 12193149"/>
              <a:gd name="connsiteY202" fmla="*/ 1928608 h 2344739"/>
              <a:gd name="connsiteX203" fmla="*/ 838688 w 12193149"/>
              <a:gd name="connsiteY203" fmla="*/ 1929821 h 2344739"/>
              <a:gd name="connsiteX204" fmla="*/ 817957 w 12193149"/>
              <a:gd name="connsiteY204" fmla="*/ 1927857 h 2344739"/>
              <a:gd name="connsiteX205" fmla="*/ 812654 w 12193149"/>
              <a:gd name="connsiteY205" fmla="*/ 1930751 h 2344739"/>
              <a:gd name="connsiteX206" fmla="*/ 721195 w 12193149"/>
              <a:gd name="connsiteY206" fmla="*/ 1929661 h 2344739"/>
              <a:gd name="connsiteX207" fmla="*/ 720890 w 12193149"/>
              <a:gd name="connsiteY207" fmla="*/ 1928399 h 2344739"/>
              <a:gd name="connsiteX208" fmla="*/ 710023 w 12193149"/>
              <a:gd name="connsiteY208" fmla="*/ 1922722 h 2344739"/>
              <a:gd name="connsiteX209" fmla="*/ 597940 w 12193149"/>
              <a:gd name="connsiteY209" fmla="*/ 1879864 h 2344739"/>
              <a:gd name="connsiteX210" fmla="*/ 579683 w 12193149"/>
              <a:gd name="connsiteY210" fmla="*/ 1877212 h 2344739"/>
              <a:gd name="connsiteX211" fmla="*/ 572865 w 12193149"/>
              <a:gd name="connsiteY211" fmla="*/ 1877401 h 2344739"/>
              <a:gd name="connsiteX212" fmla="*/ 446247 w 12193149"/>
              <a:gd name="connsiteY212" fmla="*/ 1839371 h 2344739"/>
              <a:gd name="connsiteX213" fmla="*/ 405163 w 12193149"/>
              <a:gd name="connsiteY213" fmla="*/ 1833548 h 2344739"/>
              <a:gd name="connsiteX214" fmla="*/ 293583 w 12193149"/>
              <a:gd name="connsiteY214" fmla="*/ 1812852 h 2344739"/>
              <a:gd name="connsiteX215" fmla="*/ 119529 w 12193149"/>
              <a:gd name="connsiteY215" fmla="*/ 1761047 h 2344739"/>
              <a:gd name="connsiteX216" fmla="*/ 16674 w 12193149"/>
              <a:gd name="connsiteY216" fmla="*/ 1758191 h 2344739"/>
              <a:gd name="connsiteX217" fmla="*/ 1150 w 12193149"/>
              <a:gd name="connsiteY217" fmla="*/ 1752722 h 2344739"/>
              <a:gd name="connsiteX218" fmla="*/ 1148 w 12193149"/>
              <a:gd name="connsiteY218" fmla="*/ 222213 h 2344739"/>
              <a:gd name="connsiteX219" fmla="*/ 1148 w 12193149"/>
              <a:gd name="connsiteY219"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590693 w 12193149"/>
              <a:gd name="connsiteY23" fmla="*/ 963777 h 2344739"/>
              <a:gd name="connsiteX24" fmla="*/ 11506817 w 12193149"/>
              <a:gd name="connsiteY24" fmla="*/ 1033623 h 2344739"/>
              <a:gd name="connsiteX25" fmla="*/ 11280332 w 12193149"/>
              <a:gd name="connsiteY25" fmla="*/ 1223571 h 2344739"/>
              <a:gd name="connsiteX26" fmla="*/ 11228309 w 12193149"/>
              <a:gd name="connsiteY26" fmla="*/ 1276236 h 2344739"/>
              <a:gd name="connsiteX27" fmla="*/ 11218087 w 12193149"/>
              <a:gd name="connsiteY27" fmla="*/ 1275961 h 2344739"/>
              <a:gd name="connsiteX28" fmla="*/ 11217184 w 12193149"/>
              <a:gd name="connsiteY28" fmla="*/ 1275018 h 2344739"/>
              <a:gd name="connsiteX29" fmla="*/ 11188885 w 12193149"/>
              <a:gd name="connsiteY29" fmla="*/ 1292383 h 2344739"/>
              <a:gd name="connsiteX30" fmla="*/ 11184501 w 12193149"/>
              <a:gd name="connsiteY30" fmla="*/ 1292525 h 2344739"/>
              <a:gd name="connsiteX31" fmla="*/ 11166854 w 12193149"/>
              <a:gd name="connsiteY31" fmla="*/ 1306612 h 2344739"/>
              <a:gd name="connsiteX32" fmla="*/ 11157311 w 12193149"/>
              <a:gd name="connsiteY32" fmla="*/ 1312414 h 2344739"/>
              <a:gd name="connsiteX33" fmla="*/ 11155496 w 12193149"/>
              <a:gd name="connsiteY33" fmla="*/ 1317097 h 2344739"/>
              <a:gd name="connsiteX34" fmla="*/ 11140961 w 12193149"/>
              <a:gd name="connsiteY34" fmla="*/ 1324115 h 2344739"/>
              <a:gd name="connsiteX35" fmla="*/ 11138961 w 12193149"/>
              <a:gd name="connsiteY35" fmla="*/ 1323772 h 2344739"/>
              <a:gd name="connsiteX36" fmla="*/ 11128208 w 12193149"/>
              <a:gd name="connsiteY36" fmla="*/ 1333832 h 2344739"/>
              <a:gd name="connsiteX37" fmla="*/ 11120691 w 12193149"/>
              <a:gd name="connsiteY37" fmla="*/ 1347424 h 2344739"/>
              <a:gd name="connsiteX38" fmla="*/ 10894683 w 12193149"/>
              <a:gd name="connsiteY38" fmla="*/ 1473399 h 2344739"/>
              <a:gd name="connsiteX39" fmla="*/ 10773300 w 12193149"/>
              <a:gd name="connsiteY39" fmla="*/ 1523191 h 2344739"/>
              <a:gd name="connsiteX40" fmla="*/ 10627668 w 12193149"/>
              <a:gd name="connsiteY40" fmla="*/ 1559229 h 2344739"/>
              <a:gd name="connsiteX41" fmla="*/ 10581895 w 12193149"/>
              <a:gd name="connsiteY41" fmla="*/ 1568689 h 2344739"/>
              <a:gd name="connsiteX42" fmla="*/ 10547790 w 12193149"/>
              <a:gd name="connsiteY42" fmla="*/ 1598423 h 2344739"/>
              <a:gd name="connsiteX43" fmla="*/ 10529643 w 12193149"/>
              <a:gd name="connsiteY43" fmla="*/ 1596907 h 2344739"/>
              <a:gd name="connsiteX44" fmla="*/ 10526446 w 12193149"/>
              <a:gd name="connsiteY44" fmla="*/ 1596411 h 2344739"/>
              <a:gd name="connsiteX45" fmla="*/ 10515129 w 12193149"/>
              <a:gd name="connsiteY45" fmla="*/ 1599537 h 2344739"/>
              <a:gd name="connsiteX46" fmla="*/ 10491735 w 12193149"/>
              <a:gd name="connsiteY46" fmla="*/ 1594156 h 2344739"/>
              <a:gd name="connsiteX47" fmla="*/ 10471418 w 12193149"/>
              <a:gd name="connsiteY47" fmla="*/ 1601693 h 2344739"/>
              <a:gd name="connsiteX48" fmla="*/ 10377042 w 12193149"/>
              <a:gd name="connsiteY48" fmla="*/ 1644598 h 2344739"/>
              <a:gd name="connsiteX49" fmla="*/ 10319338 w 12193149"/>
              <a:gd name="connsiteY49" fmla="*/ 1666221 h 2344739"/>
              <a:gd name="connsiteX50" fmla="*/ 10295467 w 12193149"/>
              <a:gd name="connsiteY50" fmla="*/ 1668079 h 2344739"/>
              <a:gd name="connsiteX51" fmla="*/ 10263443 w 12193149"/>
              <a:gd name="connsiteY51" fmla="*/ 1674948 h 2344739"/>
              <a:gd name="connsiteX52" fmla="*/ 10205418 w 12193149"/>
              <a:gd name="connsiteY52" fmla="*/ 1682149 h 2344739"/>
              <a:gd name="connsiteX53" fmla="*/ 10177759 w 12193149"/>
              <a:gd name="connsiteY53" fmla="*/ 1692943 h 2344739"/>
              <a:gd name="connsiteX54" fmla="*/ 10165070 w 12193149"/>
              <a:gd name="connsiteY54" fmla="*/ 1693739 h 2344739"/>
              <a:gd name="connsiteX55" fmla="*/ 10156308 w 12193149"/>
              <a:gd name="connsiteY55" fmla="*/ 1707487 h 2344739"/>
              <a:gd name="connsiteX56" fmla="*/ 10118267 w 12193149"/>
              <a:gd name="connsiteY56" fmla="*/ 1731142 h 2344739"/>
              <a:gd name="connsiteX57" fmla="*/ 10083317 w 12193149"/>
              <a:gd name="connsiteY57" fmla="*/ 1743296 h 2344739"/>
              <a:gd name="connsiteX58" fmla="*/ 10040388 w 12193149"/>
              <a:gd name="connsiteY58" fmla="*/ 1741632 h 2344739"/>
              <a:gd name="connsiteX59" fmla="*/ 9961167 w 12193149"/>
              <a:gd name="connsiteY59" fmla="*/ 1757147 h 2344739"/>
              <a:gd name="connsiteX60" fmla="*/ 9848940 w 12193149"/>
              <a:gd name="connsiteY60" fmla="*/ 1763915 h 2344739"/>
              <a:gd name="connsiteX61" fmla="*/ 9729457 w 12193149"/>
              <a:gd name="connsiteY61" fmla="*/ 1784122 h 2344739"/>
              <a:gd name="connsiteX62" fmla="*/ 9613704 w 12193149"/>
              <a:gd name="connsiteY62" fmla="*/ 1812371 h 2344739"/>
              <a:gd name="connsiteX63" fmla="*/ 9338590 w 12193149"/>
              <a:gd name="connsiteY63" fmla="*/ 1869293 h 2344739"/>
              <a:gd name="connsiteX64" fmla="*/ 9232518 w 12193149"/>
              <a:gd name="connsiteY64" fmla="*/ 1893149 h 2344739"/>
              <a:gd name="connsiteX65" fmla="*/ 9156690 w 12193149"/>
              <a:gd name="connsiteY65" fmla="*/ 1903228 h 2344739"/>
              <a:gd name="connsiteX66" fmla="*/ 9054601 w 12193149"/>
              <a:gd name="connsiteY66" fmla="*/ 1910755 h 2344739"/>
              <a:gd name="connsiteX67" fmla="*/ 9006634 w 12193149"/>
              <a:gd name="connsiteY67" fmla="*/ 1914040 h 2344739"/>
              <a:gd name="connsiteX68" fmla="*/ 9006349 w 12193149"/>
              <a:gd name="connsiteY68" fmla="*/ 1913800 h 2344739"/>
              <a:gd name="connsiteX69" fmla="*/ 8997380 w 12193149"/>
              <a:gd name="connsiteY69" fmla="*/ 1915011 h 2344739"/>
              <a:gd name="connsiteX70" fmla="*/ 8991542 w 12193149"/>
              <a:gd name="connsiteY70" fmla="*/ 1917072 h 2344739"/>
              <a:gd name="connsiteX71" fmla="*/ 8975485 w 12193149"/>
              <a:gd name="connsiteY71" fmla="*/ 1920298 h 2344739"/>
              <a:gd name="connsiteX72" fmla="*/ 8969159 w 12193149"/>
              <a:gd name="connsiteY72" fmla="*/ 1919598 h 2344739"/>
              <a:gd name="connsiteX73" fmla="*/ 8964196 w 12193149"/>
              <a:gd name="connsiteY73" fmla="*/ 1917373 h 2344739"/>
              <a:gd name="connsiteX74" fmla="*/ 8930136 w 12193149"/>
              <a:gd name="connsiteY74" fmla="*/ 1914185 h 2344739"/>
              <a:gd name="connsiteX75" fmla="*/ 8753592 w 12193149"/>
              <a:gd name="connsiteY75" fmla="*/ 1933417 h 2344739"/>
              <a:gd name="connsiteX76" fmla="*/ 8708995 w 12193149"/>
              <a:gd name="connsiteY76" fmla="*/ 1935518 h 2344739"/>
              <a:gd name="connsiteX77" fmla="*/ 8597219 w 12193149"/>
              <a:gd name="connsiteY77" fmla="*/ 1944090 h 2344739"/>
              <a:gd name="connsiteX78" fmla="*/ 8526378 w 12193149"/>
              <a:gd name="connsiteY78" fmla="*/ 1929248 h 2344739"/>
              <a:gd name="connsiteX79" fmla="*/ 8512131 w 12193149"/>
              <a:gd name="connsiteY79" fmla="*/ 1935163 h 2344739"/>
              <a:gd name="connsiteX80" fmla="*/ 8507315 w 12193149"/>
              <a:gd name="connsiteY80" fmla="*/ 1938164 h 2344739"/>
              <a:gd name="connsiteX81" fmla="*/ 8499116 w 12193149"/>
              <a:gd name="connsiteY81" fmla="*/ 1940902 h 2344739"/>
              <a:gd name="connsiteX82" fmla="*/ 8498742 w 12193149"/>
              <a:gd name="connsiteY82" fmla="*/ 1940723 h 2344739"/>
              <a:gd name="connsiteX83" fmla="*/ 8491397 w 12193149"/>
              <a:gd name="connsiteY83" fmla="*/ 1943773 h 2344739"/>
              <a:gd name="connsiteX84" fmla="*/ 8368330 w 12193149"/>
              <a:gd name="connsiteY84" fmla="*/ 1957815 h 2344739"/>
              <a:gd name="connsiteX85" fmla="*/ 8354947 w 12193149"/>
              <a:gd name="connsiteY85" fmla="*/ 1958009 h 2344739"/>
              <a:gd name="connsiteX86" fmla="*/ 8321252 w 12193149"/>
              <a:gd name="connsiteY86" fmla="*/ 1974587 h 2344739"/>
              <a:gd name="connsiteX87" fmla="*/ 8315581 w 12193149"/>
              <a:gd name="connsiteY87" fmla="*/ 1974913 h 2344739"/>
              <a:gd name="connsiteX88" fmla="*/ 8296322 w 12193149"/>
              <a:gd name="connsiteY88" fmla="*/ 1988808 h 2344739"/>
              <a:gd name="connsiteX89" fmla="*/ 8285424 w 12193149"/>
              <a:gd name="connsiteY89" fmla="*/ 1994631 h 2344739"/>
              <a:gd name="connsiteX90" fmla="*/ 8284298 w 12193149"/>
              <a:gd name="connsiteY90" fmla="*/ 1999074 h 2344739"/>
              <a:gd name="connsiteX91" fmla="*/ 8267224 w 12193149"/>
              <a:gd name="connsiteY91" fmla="*/ 2006249 h 2344739"/>
              <a:gd name="connsiteX92" fmla="*/ 8264525 w 12193149"/>
              <a:gd name="connsiteY92" fmla="*/ 2006019 h 2344739"/>
              <a:gd name="connsiteX93" fmla="*/ 8253181 w 12193149"/>
              <a:gd name="connsiteY93" fmla="*/ 2015862 h 2344739"/>
              <a:gd name="connsiteX94" fmla="*/ 8246982 w 12193149"/>
              <a:gd name="connsiteY94" fmla="*/ 2028854 h 2344739"/>
              <a:gd name="connsiteX95" fmla="*/ 8091420 w 12193149"/>
              <a:gd name="connsiteY95" fmla="*/ 2075015 h 2344739"/>
              <a:gd name="connsiteX96" fmla="*/ 7906555 w 12193149"/>
              <a:gd name="connsiteY96" fmla="*/ 2116988 h 2344739"/>
              <a:gd name="connsiteX97" fmla="*/ 7719893 w 12193149"/>
              <a:gd name="connsiteY97" fmla="*/ 2142703 h 2344739"/>
              <a:gd name="connsiteX98" fmla="*/ 7615495 w 12193149"/>
              <a:gd name="connsiteY98" fmla="*/ 2139232 h 2344739"/>
              <a:gd name="connsiteX99" fmla="*/ 7528691 w 12193149"/>
              <a:gd name="connsiteY99" fmla="*/ 2145060 h 2344739"/>
              <a:gd name="connsiteX100" fmla="*/ 7520719 w 12193149"/>
              <a:gd name="connsiteY100" fmla="*/ 2147613 h 2344739"/>
              <a:gd name="connsiteX101" fmla="*/ 7508559 w 12193149"/>
              <a:gd name="connsiteY101" fmla="*/ 2148948 h 2344739"/>
              <a:gd name="connsiteX102" fmla="*/ 7508188 w 12193149"/>
              <a:gd name="connsiteY102" fmla="*/ 2148621 h 2344739"/>
              <a:gd name="connsiteX103" fmla="*/ 7496943 w 12193149"/>
              <a:gd name="connsiteY103" fmla="*/ 2150573 h 2344739"/>
              <a:gd name="connsiteX104" fmla="*/ 7219707 w 12193149"/>
              <a:gd name="connsiteY104" fmla="*/ 2156680 h 2344739"/>
              <a:gd name="connsiteX105" fmla="*/ 7202249 w 12193149"/>
              <a:gd name="connsiteY105" fmla="*/ 2161230 h 2344739"/>
              <a:gd name="connsiteX106" fmla="*/ 7198152 w 12193149"/>
              <a:gd name="connsiteY106" fmla="*/ 2166588 h 2344739"/>
              <a:gd name="connsiteX107" fmla="*/ 7171956 w 12193149"/>
              <a:gd name="connsiteY107" fmla="*/ 2171236 h 2344739"/>
              <a:gd name="connsiteX108" fmla="*/ 7098136 w 12193149"/>
              <a:gd name="connsiteY108" fmla="*/ 2183464 h 2344739"/>
              <a:gd name="connsiteX109" fmla="*/ 7019644 w 12193149"/>
              <a:gd name="connsiteY109" fmla="*/ 2183090 h 2344739"/>
              <a:gd name="connsiteX110" fmla="*/ 6905294 w 12193149"/>
              <a:gd name="connsiteY110" fmla="*/ 2212596 h 2344739"/>
              <a:gd name="connsiteX111" fmla="*/ 6709370 w 12193149"/>
              <a:gd name="connsiteY111" fmla="*/ 2240551 h 2344739"/>
              <a:gd name="connsiteX112" fmla="*/ 6550602 w 12193149"/>
              <a:gd name="connsiteY112" fmla="*/ 2269327 h 2344739"/>
              <a:gd name="connsiteX113" fmla="*/ 6318708 w 12193149"/>
              <a:gd name="connsiteY113" fmla="*/ 2316127 h 2344739"/>
              <a:gd name="connsiteX114" fmla="*/ 6169822 w 12193149"/>
              <a:gd name="connsiteY114" fmla="*/ 2318214 h 2344739"/>
              <a:gd name="connsiteX115" fmla="*/ 6074996 w 12193149"/>
              <a:gd name="connsiteY115" fmla="*/ 2338676 h 2344739"/>
              <a:gd name="connsiteX116" fmla="*/ 6069677 w 12193149"/>
              <a:gd name="connsiteY116" fmla="*/ 2337139 h 2344739"/>
              <a:gd name="connsiteX117" fmla="*/ 6049786 w 12193149"/>
              <a:gd name="connsiteY117" fmla="*/ 2337822 h 2344739"/>
              <a:gd name="connsiteX118" fmla="*/ 6042433 w 12193149"/>
              <a:gd name="connsiteY118" fmla="*/ 2329473 h 2344739"/>
              <a:gd name="connsiteX119" fmla="*/ 6011238 w 12193149"/>
              <a:gd name="connsiteY119" fmla="*/ 2324380 h 2344739"/>
              <a:gd name="connsiteX120" fmla="*/ 5958523 w 12193149"/>
              <a:gd name="connsiteY120" fmla="*/ 2328024 h 2344739"/>
              <a:gd name="connsiteX121" fmla="*/ 5760067 w 12193149"/>
              <a:gd name="connsiteY121" fmla="*/ 2343716 h 2344739"/>
              <a:gd name="connsiteX122" fmla="*/ 5628108 w 12193149"/>
              <a:gd name="connsiteY122" fmla="*/ 2344739 h 2344739"/>
              <a:gd name="connsiteX123" fmla="*/ 5472054 w 12193149"/>
              <a:gd name="connsiteY123" fmla="*/ 2330719 h 2344739"/>
              <a:gd name="connsiteX124" fmla="*/ 5433909 w 12193149"/>
              <a:gd name="connsiteY124" fmla="*/ 2319466 h 2344739"/>
              <a:gd name="connsiteX125" fmla="*/ 5382817 w 12193149"/>
              <a:gd name="connsiteY125" fmla="*/ 2301764 h 2344739"/>
              <a:gd name="connsiteX126" fmla="*/ 5262912 w 12193149"/>
              <a:gd name="connsiteY126" fmla="*/ 2281347 h 2344739"/>
              <a:gd name="connsiteX127" fmla="*/ 5224109 w 12193149"/>
              <a:gd name="connsiteY127" fmla="*/ 2270223 h 2344739"/>
              <a:gd name="connsiteX128" fmla="*/ 5175808 w 12193149"/>
              <a:gd name="connsiteY128" fmla="*/ 2267233 h 2344739"/>
              <a:gd name="connsiteX129" fmla="*/ 5157702 w 12193149"/>
              <a:gd name="connsiteY129" fmla="*/ 2260010 h 2344739"/>
              <a:gd name="connsiteX130" fmla="*/ 5143747 w 12193149"/>
              <a:gd name="connsiteY130" fmla="*/ 2256610 h 2344739"/>
              <a:gd name="connsiteX131" fmla="*/ 5140744 w 12193149"/>
              <a:gd name="connsiteY131" fmla="*/ 2254509 h 2344739"/>
              <a:gd name="connsiteX132" fmla="*/ 5122807 w 12193149"/>
              <a:gd name="connsiteY132" fmla="*/ 2243656 h 2344739"/>
              <a:gd name="connsiteX133" fmla="*/ 5066938 w 12193149"/>
              <a:gd name="connsiteY133" fmla="*/ 2250227 h 2344739"/>
              <a:gd name="connsiteX134" fmla="*/ 5012662 w 12193149"/>
              <a:gd name="connsiteY134" fmla="*/ 2233846 h 2344739"/>
              <a:gd name="connsiteX135" fmla="*/ 4841589 w 12193149"/>
              <a:gd name="connsiteY135" fmla="*/ 2209829 h 2344739"/>
              <a:gd name="connsiteX136" fmla="*/ 4763595 w 12193149"/>
              <a:gd name="connsiteY136" fmla="*/ 2182061 h 2344739"/>
              <a:gd name="connsiteX137" fmla="*/ 4724334 w 12193149"/>
              <a:gd name="connsiteY137" fmla="*/ 2173047 h 2344739"/>
              <a:gd name="connsiteX138" fmla="*/ 4722324 w 12193149"/>
              <a:gd name="connsiteY138" fmla="*/ 2172298 h 2344739"/>
              <a:gd name="connsiteX139" fmla="*/ 4723259 w 12193149"/>
              <a:gd name="connsiteY139" fmla="*/ 2172087 h 2344739"/>
              <a:gd name="connsiteX140" fmla="*/ 4718350 w 12193149"/>
              <a:gd name="connsiteY140" fmla="*/ 2170817 h 2344739"/>
              <a:gd name="connsiteX141" fmla="*/ 4722324 w 12193149"/>
              <a:gd name="connsiteY141" fmla="*/ 2172298 h 2344739"/>
              <a:gd name="connsiteX142" fmla="*/ 4716674 w 12193149"/>
              <a:gd name="connsiteY142" fmla="*/ 2173573 h 2344739"/>
              <a:gd name="connsiteX143" fmla="*/ 4516962 w 12193149"/>
              <a:gd name="connsiteY143" fmla="*/ 2163671 h 2344739"/>
              <a:gd name="connsiteX144" fmla="*/ 4429691 w 12193149"/>
              <a:gd name="connsiteY144" fmla="*/ 2153020 h 2344739"/>
              <a:gd name="connsiteX145" fmla="*/ 4364023 w 12193149"/>
              <a:gd name="connsiteY145" fmla="*/ 2151674 h 2344739"/>
              <a:gd name="connsiteX146" fmla="*/ 4318114 w 12193149"/>
              <a:gd name="connsiteY146" fmla="*/ 2158289 h 2344739"/>
              <a:gd name="connsiteX147" fmla="*/ 4316258 w 12193149"/>
              <a:gd name="connsiteY147" fmla="*/ 2156948 h 2344739"/>
              <a:gd name="connsiteX148" fmla="*/ 4296292 w 12193149"/>
              <a:gd name="connsiteY148" fmla="*/ 2155069 h 2344739"/>
              <a:gd name="connsiteX149" fmla="*/ 4291212 w 12193149"/>
              <a:gd name="connsiteY149" fmla="*/ 2157986 h 2344739"/>
              <a:gd name="connsiteX150" fmla="*/ 4277290 w 12193149"/>
              <a:gd name="connsiteY150" fmla="*/ 2157740 h 2344739"/>
              <a:gd name="connsiteX151" fmla="*/ 4249265 w 12193149"/>
              <a:gd name="connsiteY151" fmla="*/ 2160064 h 2344739"/>
              <a:gd name="connsiteX152" fmla="*/ 4203199 w 12193149"/>
              <a:gd name="connsiteY152" fmla="*/ 2157269 h 2344739"/>
              <a:gd name="connsiteX153" fmla="*/ 4202893 w 12193149"/>
              <a:gd name="connsiteY153" fmla="*/ 2156010 h 2344739"/>
              <a:gd name="connsiteX154" fmla="*/ 4192396 w 12193149"/>
              <a:gd name="connsiteY154" fmla="*/ 2150376 h 2344739"/>
              <a:gd name="connsiteX155" fmla="*/ 4143893 w 12193149"/>
              <a:gd name="connsiteY155" fmla="*/ 2134511 h 2344739"/>
              <a:gd name="connsiteX156" fmla="*/ 4084245 w 12193149"/>
              <a:gd name="connsiteY156" fmla="*/ 2107978 h 2344739"/>
              <a:gd name="connsiteX157" fmla="*/ 4075694 w 12193149"/>
              <a:gd name="connsiteY157" fmla="*/ 2107143 h 2344739"/>
              <a:gd name="connsiteX158" fmla="*/ 4075575 w 12193149"/>
              <a:gd name="connsiteY158" fmla="*/ 2106844 h 2344739"/>
              <a:gd name="connsiteX159" fmla="*/ 4066658 w 12193149"/>
              <a:gd name="connsiteY159" fmla="*/ 2105400 h 2344739"/>
              <a:gd name="connsiteX160" fmla="*/ 4060102 w 12193149"/>
              <a:gd name="connsiteY160" fmla="*/ 2105618 h 2344739"/>
              <a:gd name="connsiteX161" fmla="*/ 4043512 w 12193149"/>
              <a:gd name="connsiteY161" fmla="*/ 2103997 h 2344739"/>
              <a:gd name="connsiteX162" fmla="*/ 4038145 w 12193149"/>
              <a:gd name="connsiteY162" fmla="*/ 2101563 h 2344739"/>
              <a:gd name="connsiteX163" fmla="*/ 4036511 w 12193149"/>
              <a:gd name="connsiteY163" fmla="*/ 2097896 h 2344739"/>
              <a:gd name="connsiteX164" fmla="*/ 4034926 w 12193149"/>
              <a:gd name="connsiteY164" fmla="*/ 2098131 h 2344739"/>
              <a:gd name="connsiteX165" fmla="*/ 4005686 w 12193149"/>
              <a:gd name="connsiteY165" fmla="*/ 2085563 h 2344739"/>
              <a:gd name="connsiteX166" fmla="*/ 3937994 w 12193149"/>
              <a:gd name="connsiteY166" fmla="*/ 2068106 h 2344739"/>
              <a:gd name="connsiteX167" fmla="*/ 3898423 w 12193149"/>
              <a:gd name="connsiteY167" fmla="*/ 2062451 h 2344739"/>
              <a:gd name="connsiteX168" fmla="*/ 3790908 w 12193149"/>
              <a:gd name="connsiteY168" fmla="*/ 2042213 h 2344739"/>
              <a:gd name="connsiteX169" fmla="*/ 3683661 w 12193149"/>
              <a:gd name="connsiteY169" fmla="*/ 2018290 h 2344739"/>
              <a:gd name="connsiteX170" fmla="*/ 3611183 w 12193149"/>
              <a:gd name="connsiteY170" fmla="*/ 1986019 h 2344739"/>
              <a:gd name="connsiteX171" fmla="*/ 3605003 w 12193149"/>
              <a:gd name="connsiteY171" fmla="*/ 1987381 h 2344739"/>
              <a:gd name="connsiteX172" fmla="*/ 3595884 w 12193149"/>
              <a:gd name="connsiteY172" fmla="*/ 1987545 h 2344739"/>
              <a:gd name="connsiteX173" fmla="*/ 3595649 w 12193149"/>
              <a:gd name="connsiteY173" fmla="*/ 1987276 h 2344739"/>
              <a:gd name="connsiteX174" fmla="*/ 3587126 w 12193149"/>
              <a:gd name="connsiteY174" fmla="*/ 1987966 h 2344739"/>
              <a:gd name="connsiteX175" fmla="*/ 3537283 w 12193149"/>
              <a:gd name="connsiteY175" fmla="*/ 1978267 h 2344739"/>
              <a:gd name="connsiteX176" fmla="*/ 3474371 w 12193149"/>
              <a:gd name="connsiteY176" fmla="*/ 1974606 h 2344739"/>
              <a:gd name="connsiteX177" fmla="*/ 3401876 w 12193149"/>
              <a:gd name="connsiteY177" fmla="*/ 1962558 h 2344739"/>
              <a:gd name="connsiteX178" fmla="*/ 3365036 w 12193149"/>
              <a:gd name="connsiteY178" fmla="*/ 1979510 h 2344739"/>
              <a:gd name="connsiteX179" fmla="*/ 3345174 w 12193149"/>
              <a:gd name="connsiteY179" fmla="*/ 1981192 h 2344739"/>
              <a:gd name="connsiteX180" fmla="*/ 3342846 w 12193149"/>
              <a:gd name="connsiteY180" fmla="*/ 1980217 h 2344739"/>
              <a:gd name="connsiteX181" fmla="*/ 3263504 w 12193149"/>
              <a:gd name="connsiteY181" fmla="*/ 1986094 h 2344739"/>
              <a:gd name="connsiteX182" fmla="*/ 3143704 w 12193149"/>
              <a:gd name="connsiteY182" fmla="*/ 1993869 h 2344739"/>
              <a:gd name="connsiteX183" fmla="*/ 3031439 w 12193149"/>
              <a:gd name="connsiteY183" fmla="*/ 1996512 h 2344739"/>
              <a:gd name="connsiteX184" fmla="*/ 2782717 w 12193149"/>
              <a:gd name="connsiteY184" fmla="*/ 2018333 h 2344739"/>
              <a:gd name="connsiteX185" fmla="*/ 2647675 w 12193149"/>
              <a:gd name="connsiteY185" fmla="*/ 2028869 h 2344739"/>
              <a:gd name="connsiteX186" fmla="*/ 2569176 w 12193149"/>
              <a:gd name="connsiteY186" fmla="*/ 2002628 h 2344739"/>
              <a:gd name="connsiteX187" fmla="*/ 2444403 w 12193149"/>
              <a:gd name="connsiteY187" fmla="*/ 2016529 h 2344739"/>
              <a:gd name="connsiteX188" fmla="*/ 2316260 w 12193149"/>
              <a:gd name="connsiteY188" fmla="*/ 2024996 h 2344739"/>
              <a:gd name="connsiteX189" fmla="*/ 2209726 w 12193149"/>
              <a:gd name="connsiteY189" fmla="*/ 2019763 h 2344739"/>
              <a:gd name="connsiteX190" fmla="*/ 2095813 w 12193149"/>
              <a:gd name="connsiteY190" fmla="*/ 2003052 h 2344739"/>
              <a:gd name="connsiteX191" fmla="*/ 1998504 w 12193149"/>
              <a:gd name="connsiteY191" fmla="*/ 1995032 h 2344739"/>
              <a:gd name="connsiteX192" fmla="*/ 1929320 w 12193149"/>
              <a:gd name="connsiteY192" fmla="*/ 2016977 h 2344739"/>
              <a:gd name="connsiteX193" fmla="*/ 1922798 w 12193149"/>
              <a:gd name="connsiteY193" fmla="*/ 2012146 h 2344739"/>
              <a:gd name="connsiteX194" fmla="*/ 1874228 w 12193149"/>
              <a:gd name="connsiteY194" fmla="*/ 2013741 h 2344739"/>
              <a:gd name="connsiteX195" fmla="*/ 1787803 w 12193149"/>
              <a:gd name="connsiteY195" fmla="*/ 2041363 h 2344739"/>
              <a:gd name="connsiteX196" fmla="*/ 1739352 w 12193149"/>
              <a:gd name="connsiteY196" fmla="*/ 2036312 h 2344739"/>
              <a:gd name="connsiteX197" fmla="*/ 1676219 w 12193149"/>
              <a:gd name="connsiteY197" fmla="*/ 2019963 h 2344739"/>
              <a:gd name="connsiteX198" fmla="*/ 1609817 w 12193149"/>
              <a:gd name="connsiteY198" fmla="*/ 2013066 h 2344739"/>
              <a:gd name="connsiteX199" fmla="*/ 1497258 w 12193149"/>
              <a:gd name="connsiteY199" fmla="*/ 1987476 h 2344739"/>
              <a:gd name="connsiteX200" fmla="*/ 1151127 w 12193149"/>
              <a:gd name="connsiteY200" fmla="*/ 1938041 h 2344739"/>
              <a:gd name="connsiteX201" fmla="*/ 859417 w 12193149"/>
              <a:gd name="connsiteY201" fmla="*/ 1928608 h 2344739"/>
              <a:gd name="connsiteX202" fmla="*/ 838688 w 12193149"/>
              <a:gd name="connsiteY202" fmla="*/ 1929821 h 2344739"/>
              <a:gd name="connsiteX203" fmla="*/ 817957 w 12193149"/>
              <a:gd name="connsiteY203" fmla="*/ 1927857 h 2344739"/>
              <a:gd name="connsiteX204" fmla="*/ 812654 w 12193149"/>
              <a:gd name="connsiteY204" fmla="*/ 1930751 h 2344739"/>
              <a:gd name="connsiteX205" fmla="*/ 721195 w 12193149"/>
              <a:gd name="connsiteY205" fmla="*/ 1929661 h 2344739"/>
              <a:gd name="connsiteX206" fmla="*/ 720890 w 12193149"/>
              <a:gd name="connsiteY206" fmla="*/ 1928399 h 2344739"/>
              <a:gd name="connsiteX207" fmla="*/ 710023 w 12193149"/>
              <a:gd name="connsiteY207" fmla="*/ 1922722 h 2344739"/>
              <a:gd name="connsiteX208" fmla="*/ 597940 w 12193149"/>
              <a:gd name="connsiteY208" fmla="*/ 1879864 h 2344739"/>
              <a:gd name="connsiteX209" fmla="*/ 579683 w 12193149"/>
              <a:gd name="connsiteY209" fmla="*/ 1877212 h 2344739"/>
              <a:gd name="connsiteX210" fmla="*/ 572865 w 12193149"/>
              <a:gd name="connsiteY210" fmla="*/ 1877401 h 2344739"/>
              <a:gd name="connsiteX211" fmla="*/ 446247 w 12193149"/>
              <a:gd name="connsiteY211" fmla="*/ 1839371 h 2344739"/>
              <a:gd name="connsiteX212" fmla="*/ 405163 w 12193149"/>
              <a:gd name="connsiteY212" fmla="*/ 1833548 h 2344739"/>
              <a:gd name="connsiteX213" fmla="*/ 293583 w 12193149"/>
              <a:gd name="connsiteY213" fmla="*/ 1812852 h 2344739"/>
              <a:gd name="connsiteX214" fmla="*/ 119529 w 12193149"/>
              <a:gd name="connsiteY214" fmla="*/ 1761047 h 2344739"/>
              <a:gd name="connsiteX215" fmla="*/ 16674 w 12193149"/>
              <a:gd name="connsiteY215" fmla="*/ 1758191 h 2344739"/>
              <a:gd name="connsiteX216" fmla="*/ 1150 w 12193149"/>
              <a:gd name="connsiteY216" fmla="*/ 1752722 h 2344739"/>
              <a:gd name="connsiteX217" fmla="*/ 1148 w 12193149"/>
              <a:gd name="connsiteY217" fmla="*/ 222213 h 2344739"/>
              <a:gd name="connsiteX218" fmla="*/ 1148 w 12193149"/>
              <a:gd name="connsiteY218"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9 w 12193149"/>
              <a:gd name="connsiteY3" fmla="*/ 579739 h 2344739"/>
              <a:gd name="connsiteX4" fmla="*/ 12185986 w 12193149"/>
              <a:gd name="connsiteY4" fmla="*/ 584189 h 2344739"/>
              <a:gd name="connsiteX5" fmla="*/ 12156363 w 12193149"/>
              <a:gd name="connsiteY5" fmla="*/ 597366 h 2344739"/>
              <a:gd name="connsiteX6" fmla="*/ 12139215 w 12193149"/>
              <a:gd name="connsiteY6" fmla="*/ 623179 h 2344739"/>
              <a:gd name="connsiteX7" fmla="*/ 12126327 w 12193149"/>
              <a:gd name="connsiteY7" fmla="*/ 624690 h 2344739"/>
              <a:gd name="connsiteX8" fmla="*/ 12124007 w 12193149"/>
              <a:gd name="connsiteY8" fmla="*/ 624794 h 2344739"/>
              <a:gd name="connsiteX9" fmla="*/ 12116854 w 12193149"/>
              <a:gd name="connsiteY9" fmla="*/ 628608 h 2344739"/>
              <a:gd name="connsiteX10" fmla="*/ 12099497 w 12193149"/>
              <a:gd name="connsiteY10" fmla="*/ 628139 h 2344739"/>
              <a:gd name="connsiteX11" fmla="*/ 12087073 w 12193149"/>
              <a:gd name="connsiteY11" fmla="*/ 636341 h 2344739"/>
              <a:gd name="connsiteX12" fmla="*/ 12031073 w 12193149"/>
              <a:gd name="connsiteY12" fmla="*/ 680009 h 2344739"/>
              <a:gd name="connsiteX13" fmla="*/ 11995833 w 12193149"/>
              <a:gd name="connsiteY13" fmla="*/ 703458 h 2344739"/>
              <a:gd name="connsiteX14" fmla="*/ 11979717 w 12193149"/>
              <a:gd name="connsiteY14" fmla="*/ 708161 h 2344739"/>
              <a:gd name="connsiteX15" fmla="*/ 11959046 w 12193149"/>
              <a:gd name="connsiteY15" fmla="*/ 717558 h 2344739"/>
              <a:gd name="connsiteX16" fmla="*/ 11920454 w 12193149"/>
              <a:gd name="connsiteY16" fmla="*/ 730883 h 2344739"/>
              <a:gd name="connsiteX17" fmla="*/ 11903656 w 12193149"/>
              <a:gd name="connsiteY17" fmla="*/ 742426 h 2344739"/>
              <a:gd name="connsiteX18" fmla="*/ 11895048 w 12193149"/>
              <a:gd name="connsiteY18" fmla="*/ 744791 h 2344739"/>
              <a:gd name="connsiteX19" fmla="*/ 11891968 w 12193149"/>
              <a:gd name="connsiteY19" fmla="*/ 755729 h 2344739"/>
              <a:gd name="connsiteX20" fmla="*/ 11870776 w 12193149"/>
              <a:gd name="connsiteY20" fmla="*/ 777816 h 2344739"/>
              <a:gd name="connsiteX21" fmla="*/ 11813376 w 12193149"/>
              <a:gd name="connsiteY21" fmla="*/ 797659 h 2344739"/>
              <a:gd name="connsiteX22" fmla="*/ 11590693 w 12193149"/>
              <a:gd name="connsiteY22" fmla="*/ 963777 h 2344739"/>
              <a:gd name="connsiteX23" fmla="*/ 11506817 w 12193149"/>
              <a:gd name="connsiteY23" fmla="*/ 1033623 h 2344739"/>
              <a:gd name="connsiteX24" fmla="*/ 11280332 w 12193149"/>
              <a:gd name="connsiteY24" fmla="*/ 1223571 h 2344739"/>
              <a:gd name="connsiteX25" fmla="*/ 11228309 w 12193149"/>
              <a:gd name="connsiteY25" fmla="*/ 1276236 h 2344739"/>
              <a:gd name="connsiteX26" fmla="*/ 11218087 w 12193149"/>
              <a:gd name="connsiteY26" fmla="*/ 1275961 h 2344739"/>
              <a:gd name="connsiteX27" fmla="*/ 11217184 w 12193149"/>
              <a:gd name="connsiteY27" fmla="*/ 1275018 h 2344739"/>
              <a:gd name="connsiteX28" fmla="*/ 11188885 w 12193149"/>
              <a:gd name="connsiteY28" fmla="*/ 1292383 h 2344739"/>
              <a:gd name="connsiteX29" fmla="*/ 11184501 w 12193149"/>
              <a:gd name="connsiteY29" fmla="*/ 1292525 h 2344739"/>
              <a:gd name="connsiteX30" fmla="*/ 11166854 w 12193149"/>
              <a:gd name="connsiteY30" fmla="*/ 1306612 h 2344739"/>
              <a:gd name="connsiteX31" fmla="*/ 11157311 w 12193149"/>
              <a:gd name="connsiteY31" fmla="*/ 1312414 h 2344739"/>
              <a:gd name="connsiteX32" fmla="*/ 11155496 w 12193149"/>
              <a:gd name="connsiteY32" fmla="*/ 1317097 h 2344739"/>
              <a:gd name="connsiteX33" fmla="*/ 11140961 w 12193149"/>
              <a:gd name="connsiteY33" fmla="*/ 1324115 h 2344739"/>
              <a:gd name="connsiteX34" fmla="*/ 11138961 w 12193149"/>
              <a:gd name="connsiteY34" fmla="*/ 1323772 h 2344739"/>
              <a:gd name="connsiteX35" fmla="*/ 11128208 w 12193149"/>
              <a:gd name="connsiteY35" fmla="*/ 1333832 h 2344739"/>
              <a:gd name="connsiteX36" fmla="*/ 11120691 w 12193149"/>
              <a:gd name="connsiteY36" fmla="*/ 1347424 h 2344739"/>
              <a:gd name="connsiteX37" fmla="*/ 10894683 w 12193149"/>
              <a:gd name="connsiteY37" fmla="*/ 1473399 h 2344739"/>
              <a:gd name="connsiteX38" fmla="*/ 10773300 w 12193149"/>
              <a:gd name="connsiteY38" fmla="*/ 1523191 h 2344739"/>
              <a:gd name="connsiteX39" fmla="*/ 10627668 w 12193149"/>
              <a:gd name="connsiteY39" fmla="*/ 1559229 h 2344739"/>
              <a:gd name="connsiteX40" fmla="*/ 10581895 w 12193149"/>
              <a:gd name="connsiteY40" fmla="*/ 1568689 h 2344739"/>
              <a:gd name="connsiteX41" fmla="*/ 10547790 w 12193149"/>
              <a:gd name="connsiteY41" fmla="*/ 1598423 h 2344739"/>
              <a:gd name="connsiteX42" fmla="*/ 10529643 w 12193149"/>
              <a:gd name="connsiteY42" fmla="*/ 1596907 h 2344739"/>
              <a:gd name="connsiteX43" fmla="*/ 10526446 w 12193149"/>
              <a:gd name="connsiteY43" fmla="*/ 1596411 h 2344739"/>
              <a:gd name="connsiteX44" fmla="*/ 10515129 w 12193149"/>
              <a:gd name="connsiteY44" fmla="*/ 1599537 h 2344739"/>
              <a:gd name="connsiteX45" fmla="*/ 10491735 w 12193149"/>
              <a:gd name="connsiteY45" fmla="*/ 1594156 h 2344739"/>
              <a:gd name="connsiteX46" fmla="*/ 10471418 w 12193149"/>
              <a:gd name="connsiteY46" fmla="*/ 1601693 h 2344739"/>
              <a:gd name="connsiteX47" fmla="*/ 10377042 w 12193149"/>
              <a:gd name="connsiteY47" fmla="*/ 1644598 h 2344739"/>
              <a:gd name="connsiteX48" fmla="*/ 10319338 w 12193149"/>
              <a:gd name="connsiteY48" fmla="*/ 1666221 h 2344739"/>
              <a:gd name="connsiteX49" fmla="*/ 10295467 w 12193149"/>
              <a:gd name="connsiteY49" fmla="*/ 1668079 h 2344739"/>
              <a:gd name="connsiteX50" fmla="*/ 10263443 w 12193149"/>
              <a:gd name="connsiteY50" fmla="*/ 1674948 h 2344739"/>
              <a:gd name="connsiteX51" fmla="*/ 10205418 w 12193149"/>
              <a:gd name="connsiteY51" fmla="*/ 1682149 h 2344739"/>
              <a:gd name="connsiteX52" fmla="*/ 10177759 w 12193149"/>
              <a:gd name="connsiteY52" fmla="*/ 1692943 h 2344739"/>
              <a:gd name="connsiteX53" fmla="*/ 10165070 w 12193149"/>
              <a:gd name="connsiteY53" fmla="*/ 1693739 h 2344739"/>
              <a:gd name="connsiteX54" fmla="*/ 10156308 w 12193149"/>
              <a:gd name="connsiteY54" fmla="*/ 1707487 h 2344739"/>
              <a:gd name="connsiteX55" fmla="*/ 10118267 w 12193149"/>
              <a:gd name="connsiteY55" fmla="*/ 1731142 h 2344739"/>
              <a:gd name="connsiteX56" fmla="*/ 10083317 w 12193149"/>
              <a:gd name="connsiteY56" fmla="*/ 1743296 h 2344739"/>
              <a:gd name="connsiteX57" fmla="*/ 10040388 w 12193149"/>
              <a:gd name="connsiteY57" fmla="*/ 1741632 h 2344739"/>
              <a:gd name="connsiteX58" fmla="*/ 9961167 w 12193149"/>
              <a:gd name="connsiteY58" fmla="*/ 1757147 h 2344739"/>
              <a:gd name="connsiteX59" fmla="*/ 9848940 w 12193149"/>
              <a:gd name="connsiteY59" fmla="*/ 1763915 h 2344739"/>
              <a:gd name="connsiteX60" fmla="*/ 9729457 w 12193149"/>
              <a:gd name="connsiteY60" fmla="*/ 1784122 h 2344739"/>
              <a:gd name="connsiteX61" fmla="*/ 9613704 w 12193149"/>
              <a:gd name="connsiteY61" fmla="*/ 1812371 h 2344739"/>
              <a:gd name="connsiteX62" fmla="*/ 9338590 w 12193149"/>
              <a:gd name="connsiteY62" fmla="*/ 1869293 h 2344739"/>
              <a:gd name="connsiteX63" fmla="*/ 9232518 w 12193149"/>
              <a:gd name="connsiteY63" fmla="*/ 1893149 h 2344739"/>
              <a:gd name="connsiteX64" fmla="*/ 9156690 w 12193149"/>
              <a:gd name="connsiteY64" fmla="*/ 1903228 h 2344739"/>
              <a:gd name="connsiteX65" fmla="*/ 9054601 w 12193149"/>
              <a:gd name="connsiteY65" fmla="*/ 1910755 h 2344739"/>
              <a:gd name="connsiteX66" fmla="*/ 9006634 w 12193149"/>
              <a:gd name="connsiteY66" fmla="*/ 1914040 h 2344739"/>
              <a:gd name="connsiteX67" fmla="*/ 9006349 w 12193149"/>
              <a:gd name="connsiteY67" fmla="*/ 1913800 h 2344739"/>
              <a:gd name="connsiteX68" fmla="*/ 8997380 w 12193149"/>
              <a:gd name="connsiteY68" fmla="*/ 1915011 h 2344739"/>
              <a:gd name="connsiteX69" fmla="*/ 8991542 w 12193149"/>
              <a:gd name="connsiteY69" fmla="*/ 1917072 h 2344739"/>
              <a:gd name="connsiteX70" fmla="*/ 8975485 w 12193149"/>
              <a:gd name="connsiteY70" fmla="*/ 1920298 h 2344739"/>
              <a:gd name="connsiteX71" fmla="*/ 8969159 w 12193149"/>
              <a:gd name="connsiteY71" fmla="*/ 1919598 h 2344739"/>
              <a:gd name="connsiteX72" fmla="*/ 8964196 w 12193149"/>
              <a:gd name="connsiteY72" fmla="*/ 1917373 h 2344739"/>
              <a:gd name="connsiteX73" fmla="*/ 8930136 w 12193149"/>
              <a:gd name="connsiteY73" fmla="*/ 1914185 h 2344739"/>
              <a:gd name="connsiteX74" fmla="*/ 8753592 w 12193149"/>
              <a:gd name="connsiteY74" fmla="*/ 1933417 h 2344739"/>
              <a:gd name="connsiteX75" fmla="*/ 8708995 w 12193149"/>
              <a:gd name="connsiteY75" fmla="*/ 1935518 h 2344739"/>
              <a:gd name="connsiteX76" fmla="*/ 8597219 w 12193149"/>
              <a:gd name="connsiteY76" fmla="*/ 1944090 h 2344739"/>
              <a:gd name="connsiteX77" fmla="*/ 8526378 w 12193149"/>
              <a:gd name="connsiteY77" fmla="*/ 1929248 h 2344739"/>
              <a:gd name="connsiteX78" fmla="*/ 8512131 w 12193149"/>
              <a:gd name="connsiteY78" fmla="*/ 1935163 h 2344739"/>
              <a:gd name="connsiteX79" fmla="*/ 8507315 w 12193149"/>
              <a:gd name="connsiteY79" fmla="*/ 1938164 h 2344739"/>
              <a:gd name="connsiteX80" fmla="*/ 8499116 w 12193149"/>
              <a:gd name="connsiteY80" fmla="*/ 1940902 h 2344739"/>
              <a:gd name="connsiteX81" fmla="*/ 8498742 w 12193149"/>
              <a:gd name="connsiteY81" fmla="*/ 1940723 h 2344739"/>
              <a:gd name="connsiteX82" fmla="*/ 8491397 w 12193149"/>
              <a:gd name="connsiteY82" fmla="*/ 1943773 h 2344739"/>
              <a:gd name="connsiteX83" fmla="*/ 8368330 w 12193149"/>
              <a:gd name="connsiteY83" fmla="*/ 1957815 h 2344739"/>
              <a:gd name="connsiteX84" fmla="*/ 8354947 w 12193149"/>
              <a:gd name="connsiteY84" fmla="*/ 1958009 h 2344739"/>
              <a:gd name="connsiteX85" fmla="*/ 8321252 w 12193149"/>
              <a:gd name="connsiteY85" fmla="*/ 1974587 h 2344739"/>
              <a:gd name="connsiteX86" fmla="*/ 8315581 w 12193149"/>
              <a:gd name="connsiteY86" fmla="*/ 1974913 h 2344739"/>
              <a:gd name="connsiteX87" fmla="*/ 8296322 w 12193149"/>
              <a:gd name="connsiteY87" fmla="*/ 1988808 h 2344739"/>
              <a:gd name="connsiteX88" fmla="*/ 8285424 w 12193149"/>
              <a:gd name="connsiteY88" fmla="*/ 1994631 h 2344739"/>
              <a:gd name="connsiteX89" fmla="*/ 8284298 w 12193149"/>
              <a:gd name="connsiteY89" fmla="*/ 1999074 h 2344739"/>
              <a:gd name="connsiteX90" fmla="*/ 8267224 w 12193149"/>
              <a:gd name="connsiteY90" fmla="*/ 2006249 h 2344739"/>
              <a:gd name="connsiteX91" fmla="*/ 8264525 w 12193149"/>
              <a:gd name="connsiteY91" fmla="*/ 2006019 h 2344739"/>
              <a:gd name="connsiteX92" fmla="*/ 8253181 w 12193149"/>
              <a:gd name="connsiteY92" fmla="*/ 2015862 h 2344739"/>
              <a:gd name="connsiteX93" fmla="*/ 8246982 w 12193149"/>
              <a:gd name="connsiteY93" fmla="*/ 2028854 h 2344739"/>
              <a:gd name="connsiteX94" fmla="*/ 8091420 w 12193149"/>
              <a:gd name="connsiteY94" fmla="*/ 2075015 h 2344739"/>
              <a:gd name="connsiteX95" fmla="*/ 7906555 w 12193149"/>
              <a:gd name="connsiteY95" fmla="*/ 2116988 h 2344739"/>
              <a:gd name="connsiteX96" fmla="*/ 7719893 w 12193149"/>
              <a:gd name="connsiteY96" fmla="*/ 2142703 h 2344739"/>
              <a:gd name="connsiteX97" fmla="*/ 7615495 w 12193149"/>
              <a:gd name="connsiteY97" fmla="*/ 2139232 h 2344739"/>
              <a:gd name="connsiteX98" fmla="*/ 7528691 w 12193149"/>
              <a:gd name="connsiteY98" fmla="*/ 2145060 h 2344739"/>
              <a:gd name="connsiteX99" fmla="*/ 7520719 w 12193149"/>
              <a:gd name="connsiteY99" fmla="*/ 2147613 h 2344739"/>
              <a:gd name="connsiteX100" fmla="*/ 7508559 w 12193149"/>
              <a:gd name="connsiteY100" fmla="*/ 2148948 h 2344739"/>
              <a:gd name="connsiteX101" fmla="*/ 7508188 w 12193149"/>
              <a:gd name="connsiteY101" fmla="*/ 2148621 h 2344739"/>
              <a:gd name="connsiteX102" fmla="*/ 7496943 w 12193149"/>
              <a:gd name="connsiteY102" fmla="*/ 2150573 h 2344739"/>
              <a:gd name="connsiteX103" fmla="*/ 7219707 w 12193149"/>
              <a:gd name="connsiteY103" fmla="*/ 2156680 h 2344739"/>
              <a:gd name="connsiteX104" fmla="*/ 7202249 w 12193149"/>
              <a:gd name="connsiteY104" fmla="*/ 2161230 h 2344739"/>
              <a:gd name="connsiteX105" fmla="*/ 7198152 w 12193149"/>
              <a:gd name="connsiteY105" fmla="*/ 2166588 h 2344739"/>
              <a:gd name="connsiteX106" fmla="*/ 7171956 w 12193149"/>
              <a:gd name="connsiteY106" fmla="*/ 2171236 h 2344739"/>
              <a:gd name="connsiteX107" fmla="*/ 7098136 w 12193149"/>
              <a:gd name="connsiteY107" fmla="*/ 2183464 h 2344739"/>
              <a:gd name="connsiteX108" fmla="*/ 7019644 w 12193149"/>
              <a:gd name="connsiteY108" fmla="*/ 2183090 h 2344739"/>
              <a:gd name="connsiteX109" fmla="*/ 6905294 w 12193149"/>
              <a:gd name="connsiteY109" fmla="*/ 2212596 h 2344739"/>
              <a:gd name="connsiteX110" fmla="*/ 6709370 w 12193149"/>
              <a:gd name="connsiteY110" fmla="*/ 2240551 h 2344739"/>
              <a:gd name="connsiteX111" fmla="*/ 6550602 w 12193149"/>
              <a:gd name="connsiteY111" fmla="*/ 2269327 h 2344739"/>
              <a:gd name="connsiteX112" fmla="*/ 6318708 w 12193149"/>
              <a:gd name="connsiteY112" fmla="*/ 2316127 h 2344739"/>
              <a:gd name="connsiteX113" fmla="*/ 6169822 w 12193149"/>
              <a:gd name="connsiteY113" fmla="*/ 2318214 h 2344739"/>
              <a:gd name="connsiteX114" fmla="*/ 6074996 w 12193149"/>
              <a:gd name="connsiteY114" fmla="*/ 2338676 h 2344739"/>
              <a:gd name="connsiteX115" fmla="*/ 6069677 w 12193149"/>
              <a:gd name="connsiteY115" fmla="*/ 2337139 h 2344739"/>
              <a:gd name="connsiteX116" fmla="*/ 6049786 w 12193149"/>
              <a:gd name="connsiteY116" fmla="*/ 2337822 h 2344739"/>
              <a:gd name="connsiteX117" fmla="*/ 6042433 w 12193149"/>
              <a:gd name="connsiteY117" fmla="*/ 2329473 h 2344739"/>
              <a:gd name="connsiteX118" fmla="*/ 6011238 w 12193149"/>
              <a:gd name="connsiteY118" fmla="*/ 2324380 h 2344739"/>
              <a:gd name="connsiteX119" fmla="*/ 5958523 w 12193149"/>
              <a:gd name="connsiteY119" fmla="*/ 2328024 h 2344739"/>
              <a:gd name="connsiteX120" fmla="*/ 5760067 w 12193149"/>
              <a:gd name="connsiteY120" fmla="*/ 2343716 h 2344739"/>
              <a:gd name="connsiteX121" fmla="*/ 5628108 w 12193149"/>
              <a:gd name="connsiteY121" fmla="*/ 2344739 h 2344739"/>
              <a:gd name="connsiteX122" fmla="*/ 5472054 w 12193149"/>
              <a:gd name="connsiteY122" fmla="*/ 2330719 h 2344739"/>
              <a:gd name="connsiteX123" fmla="*/ 5433909 w 12193149"/>
              <a:gd name="connsiteY123" fmla="*/ 2319466 h 2344739"/>
              <a:gd name="connsiteX124" fmla="*/ 5382817 w 12193149"/>
              <a:gd name="connsiteY124" fmla="*/ 2301764 h 2344739"/>
              <a:gd name="connsiteX125" fmla="*/ 5262912 w 12193149"/>
              <a:gd name="connsiteY125" fmla="*/ 2281347 h 2344739"/>
              <a:gd name="connsiteX126" fmla="*/ 5224109 w 12193149"/>
              <a:gd name="connsiteY126" fmla="*/ 2270223 h 2344739"/>
              <a:gd name="connsiteX127" fmla="*/ 5175808 w 12193149"/>
              <a:gd name="connsiteY127" fmla="*/ 2267233 h 2344739"/>
              <a:gd name="connsiteX128" fmla="*/ 5157702 w 12193149"/>
              <a:gd name="connsiteY128" fmla="*/ 2260010 h 2344739"/>
              <a:gd name="connsiteX129" fmla="*/ 5143747 w 12193149"/>
              <a:gd name="connsiteY129" fmla="*/ 2256610 h 2344739"/>
              <a:gd name="connsiteX130" fmla="*/ 5140744 w 12193149"/>
              <a:gd name="connsiteY130" fmla="*/ 2254509 h 2344739"/>
              <a:gd name="connsiteX131" fmla="*/ 5122807 w 12193149"/>
              <a:gd name="connsiteY131" fmla="*/ 2243656 h 2344739"/>
              <a:gd name="connsiteX132" fmla="*/ 5066938 w 12193149"/>
              <a:gd name="connsiteY132" fmla="*/ 2250227 h 2344739"/>
              <a:gd name="connsiteX133" fmla="*/ 5012662 w 12193149"/>
              <a:gd name="connsiteY133" fmla="*/ 2233846 h 2344739"/>
              <a:gd name="connsiteX134" fmla="*/ 4841589 w 12193149"/>
              <a:gd name="connsiteY134" fmla="*/ 2209829 h 2344739"/>
              <a:gd name="connsiteX135" fmla="*/ 4763595 w 12193149"/>
              <a:gd name="connsiteY135" fmla="*/ 2182061 h 2344739"/>
              <a:gd name="connsiteX136" fmla="*/ 4724334 w 12193149"/>
              <a:gd name="connsiteY136" fmla="*/ 2173047 h 2344739"/>
              <a:gd name="connsiteX137" fmla="*/ 4722324 w 12193149"/>
              <a:gd name="connsiteY137" fmla="*/ 2172298 h 2344739"/>
              <a:gd name="connsiteX138" fmla="*/ 4723259 w 12193149"/>
              <a:gd name="connsiteY138" fmla="*/ 2172087 h 2344739"/>
              <a:gd name="connsiteX139" fmla="*/ 4718350 w 12193149"/>
              <a:gd name="connsiteY139" fmla="*/ 2170817 h 2344739"/>
              <a:gd name="connsiteX140" fmla="*/ 4722324 w 12193149"/>
              <a:gd name="connsiteY140" fmla="*/ 2172298 h 2344739"/>
              <a:gd name="connsiteX141" fmla="*/ 4716674 w 12193149"/>
              <a:gd name="connsiteY141" fmla="*/ 2173573 h 2344739"/>
              <a:gd name="connsiteX142" fmla="*/ 4516962 w 12193149"/>
              <a:gd name="connsiteY142" fmla="*/ 2163671 h 2344739"/>
              <a:gd name="connsiteX143" fmla="*/ 4429691 w 12193149"/>
              <a:gd name="connsiteY143" fmla="*/ 2153020 h 2344739"/>
              <a:gd name="connsiteX144" fmla="*/ 4364023 w 12193149"/>
              <a:gd name="connsiteY144" fmla="*/ 2151674 h 2344739"/>
              <a:gd name="connsiteX145" fmla="*/ 4318114 w 12193149"/>
              <a:gd name="connsiteY145" fmla="*/ 2158289 h 2344739"/>
              <a:gd name="connsiteX146" fmla="*/ 4316258 w 12193149"/>
              <a:gd name="connsiteY146" fmla="*/ 2156948 h 2344739"/>
              <a:gd name="connsiteX147" fmla="*/ 4296292 w 12193149"/>
              <a:gd name="connsiteY147" fmla="*/ 2155069 h 2344739"/>
              <a:gd name="connsiteX148" fmla="*/ 4291212 w 12193149"/>
              <a:gd name="connsiteY148" fmla="*/ 2157986 h 2344739"/>
              <a:gd name="connsiteX149" fmla="*/ 4277290 w 12193149"/>
              <a:gd name="connsiteY149" fmla="*/ 2157740 h 2344739"/>
              <a:gd name="connsiteX150" fmla="*/ 4249265 w 12193149"/>
              <a:gd name="connsiteY150" fmla="*/ 2160064 h 2344739"/>
              <a:gd name="connsiteX151" fmla="*/ 4203199 w 12193149"/>
              <a:gd name="connsiteY151" fmla="*/ 2157269 h 2344739"/>
              <a:gd name="connsiteX152" fmla="*/ 4202893 w 12193149"/>
              <a:gd name="connsiteY152" fmla="*/ 2156010 h 2344739"/>
              <a:gd name="connsiteX153" fmla="*/ 4192396 w 12193149"/>
              <a:gd name="connsiteY153" fmla="*/ 2150376 h 2344739"/>
              <a:gd name="connsiteX154" fmla="*/ 4143893 w 12193149"/>
              <a:gd name="connsiteY154" fmla="*/ 2134511 h 2344739"/>
              <a:gd name="connsiteX155" fmla="*/ 4084245 w 12193149"/>
              <a:gd name="connsiteY155" fmla="*/ 2107978 h 2344739"/>
              <a:gd name="connsiteX156" fmla="*/ 4075694 w 12193149"/>
              <a:gd name="connsiteY156" fmla="*/ 2107143 h 2344739"/>
              <a:gd name="connsiteX157" fmla="*/ 4075575 w 12193149"/>
              <a:gd name="connsiteY157" fmla="*/ 2106844 h 2344739"/>
              <a:gd name="connsiteX158" fmla="*/ 4066658 w 12193149"/>
              <a:gd name="connsiteY158" fmla="*/ 2105400 h 2344739"/>
              <a:gd name="connsiteX159" fmla="*/ 4060102 w 12193149"/>
              <a:gd name="connsiteY159" fmla="*/ 2105618 h 2344739"/>
              <a:gd name="connsiteX160" fmla="*/ 4043512 w 12193149"/>
              <a:gd name="connsiteY160" fmla="*/ 2103997 h 2344739"/>
              <a:gd name="connsiteX161" fmla="*/ 4038145 w 12193149"/>
              <a:gd name="connsiteY161" fmla="*/ 2101563 h 2344739"/>
              <a:gd name="connsiteX162" fmla="*/ 4036511 w 12193149"/>
              <a:gd name="connsiteY162" fmla="*/ 2097896 h 2344739"/>
              <a:gd name="connsiteX163" fmla="*/ 4034926 w 12193149"/>
              <a:gd name="connsiteY163" fmla="*/ 2098131 h 2344739"/>
              <a:gd name="connsiteX164" fmla="*/ 4005686 w 12193149"/>
              <a:gd name="connsiteY164" fmla="*/ 2085563 h 2344739"/>
              <a:gd name="connsiteX165" fmla="*/ 3937994 w 12193149"/>
              <a:gd name="connsiteY165" fmla="*/ 2068106 h 2344739"/>
              <a:gd name="connsiteX166" fmla="*/ 3898423 w 12193149"/>
              <a:gd name="connsiteY166" fmla="*/ 2062451 h 2344739"/>
              <a:gd name="connsiteX167" fmla="*/ 3790908 w 12193149"/>
              <a:gd name="connsiteY167" fmla="*/ 2042213 h 2344739"/>
              <a:gd name="connsiteX168" fmla="*/ 3683661 w 12193149"/>
              <a:gd name="connsiteY168" fmla="*/ 2018290 h 2344739"/>
              <a:gd name="connsiteX169" fmla="*/ 3611183 w 12193149"/>
              <a:gd name="connsiteY169" fmla="*/ 1986019 h 2344739"/>
              <a:gd name="connsiteX170" fmla="*/ 3605003 w 12193149"/>
              <a:gd name="connsiteY170" fmla="*/ 1987381 h 2344739"/>
              <a:gd name="connsiteX171" fmla="*/ 3595884 w 12193149"/>
              <a:gd name="connsiteY171" fmla="*/ 1987545 h 2344739"/>
              <a:gd name="connsiteX172" fmla="*/ 3595649 w 12193149"/>
              <a:gd name="connsiteY172" fmla="*/ 1987276 h 2344739"/>
              <a:gd name="connsiteX173" fmla="*/ 3587126 w 12193149"/>
              <a:gd name="connsiteY173" fmla="*/ 1987966 h 2344739"/>
              <a:gd name="connsiteX174" fmla="*/ 3537283 w 12193149"/>
              <a:gd name="connsiteY174" fmla="*/ 1978267 h 2344739"/>
              <a:gd name="connsiteX175" fmla="*/ 3474371 w 12193149"/>
              <a:gd name="connsiteY175" fmla="*/ 1974606 h 2344739"/>
              <a:gd name="connsiteX176" fmla="*/ 3401876 w 12193149"/>
              <a:gd name="connsiteY176" fmla="*/ 1962558 h 2344739"/>
              <a:gd name="connsiteX177" fmla="*/ 3365036 w 12193149"/>
              <a:gd name="connsiteY177" fmla="*/ 1979510 h 2344739"/>
              <a:gd name="connsiteX178" fmla="*/ 3345174 w 12193149"/>
              <a:gd name="connsiteY178" fmla="*/ 1981192 h 2344739"/>
              <a:gd name="connsiteX179" fmla="*/ 3342846 w 12193149"/>
              <a:gd name="connsiteY179" fmla="*/ 1980217 h 2344739"/>
              <a:gd name="connsiteX180" fmla="*/ 3263504 w 12193149"/>
              <a:gd name="connsiteY180" fmla="*/ 1986094 h 2344739"/>
              <a:gd name="connsiteX181" fmla="*/ 3143704 w 12193149"/>
              <a:gd name="connsiteY181" fmla="*/ 1993869 h 2344739"/>
              <a:gd name="connsiteX182" fmla="*/ 3031439 w 12193149"/>
              <a:gd name="connsiteY182" fmla="*/ 1996512 h 2344739"/>
              <a:gd name="connsiteX183" fmla="*/ 2782717 w 12193149"/>
              <a:gd name="connsiteY183" fmla="*/ 2018333 h 2344739"/>
              <a:gd name="connsiteX184" fmla="*/ 2647675 w 12193149"/>
              <a:gd name="connsiteY184" fmla="*/ 2028869 h 2344739"/>
              <a:gd name="connsiteX185" fmla="*/ 2569176 w 12193149"/>
              <a:gd name="connsiteY185" fmla="*/ 2002628 h 2344739"/>
              <a:gd name="connsiteX186" fmla="*/ 2444403 w 12193149"/>
              <a:gd name="connsiteY186" fmla="*/ 2016529 h 2344739"/>
              <a:gd name="connsiteX187" fmla="*/ 2316260 w 12193149"/>
              <a:gd name="connsiteY187" fmla="*/ 2024996 h 2344739"/>
              <a:gd name="connsiteX188" fmla="*/ 2209726 w 12193149"/>
              <a:gd name="connsiteY188" fmla="*/ 2019763 h 2344739"/>
              <a:gd name="connsiteX189" fmla="*/ 2095813 w 12193149"/>
              <a:gd name="connsiteY189" fmla="*/ 2003052 h 2344739"/>
              <a:gd name="connsiteX190" fmla="*/ 1998504 w 12193149"/>
              <a:gd name="connsiteY190" fmla="*/ 1995032 h 2344739"/>
              <a:gd name="connsiteX191" fmla="*/ 1929320 w 12193149"/>
              <a:gd name="connsiteY191" fmla="*/ 2016977 h 2344739"/>
              <a:gd name="connsiteX192" fmla="*/ 1922798 w 12193149"/>
              <a:gd name="connsiteY192" fmla="*/ 2012146 h 2344739"/>
              <a:gd name="connsiteX193" fmla="*/ 1874228 w 12193149"/>
              <a:gd name="connsiteY193" fmla="*/ 2013741 h 2344739"/>
              <a:gd name="connsiteX194" fmla="*/ 1787803 w 12193149"/>
              <a:gd name="connsiteY194" fmla="*/ 2041363 h 2344739"/>
              <a:gd name="connsiteX195" fmla="*/ 1739352 w 12193149"/>
              <a:gd name="connsiteY195" fmla="*/ 2036312 h 2344739"/>
              <a:gd name="connsiteX196" fmla="*/ 1676219 w 12193149"/>
              <a:gd name="connsiteY196" fmla="*/ 2019963 h 2344739"/>
              <a:gd name="connsiteX197" fmla="*/ 1609817 w 12193149"/>
              <a:gd name="connsiteY197" fmla="*/ 2013066 h 2344739"/>
              <a:gd name="connsiteX198" fmla="*/ 1497258 w 12193149"/>
              <a:gd name="connsiteY198" fmla="*/ 1987476 h 2344739"/>
              <a:gd name="connsiteX199" fmla="*/ 1151127 w 12193149"/>
              <a:gd name="connsiteY199" fmla="*/ 1938041 h 2344739"/>
              <a:gd name="connsiteX200" fmla="*/ 859417 w 12193149"/>
              <a:gd name="connsiteY200" fmla="*/ 1928608 h 2344739"/>
              <a:gd name="connsiteX201" fmla="*/ 838688 w 12193149"/>
              <a:gd name="connsiteY201" fmla="*/ 1929821 h 2344739"/>
              <a:gd name="connsiteX202" fmla="*/ 817957 w 12193149"/>
              <a:gd name="connsiteY202" fmla="*/ 1927857 h 2344739"/>
              <a:gd name="connsiteX203" fmla="*/ 812654 w 12193149"/>
              <a:gd name="connsiteY203" fmla="*/ 1930751 h 2344739"/>
              <a:gd name="connsiteX204" fmla="*/ 721195 w 12193149"/>
              <a:gd name="connsiteY204" fmla="*/ 1929661 h 2344739"/>
              <a:gd name="connsiteX205" fmla="*/ 720890 w 12193149"/>
              <a:gd name="connsiteY205" fmla="*/ 1928399 h 2344739"/>
              <a:gd name="connsiteX206" fmla="*/ 710023 w 12193149"/>
              <a:gd name="connsiteY206" fmla="*/ 1922722 h 2344739"/>
              <a:gd name="connsiteX207" fmla="*/ 597940 w 12193149"/>
              <a:gd name="connsiteY207" fmla="*/ 1879864 h 2344739"/>
              <a:gd name="connsiteX208" fmla="*/ 579683 w 12193149"/>
              <a:gd name="connsiteY208" fmla="*/ 1877212 h 2344739"/>
              <a:gd name="connsiteX209" fmla="*/ 572865 w 12193149"/>
              <a:gd name="connsiteY209" fmla="*/ 1877401 h 2344739"/>
              <a:gd name="connsiteX210" fmla="*/ 446247 w 12193149"/>
              <a:gd name="connsiteY210" fmla="*/ 1839371 h 2344739"/>
              <a:gd name="connsiteX211" fmla="*/ 405163 w 12193149"/>
              <a:gd name="connsiteY211" fmla="*/ 1833548 h 2344739"/>
              <a:gd name="connsiteX212" fmla="*/ 293583 w 12193149"/>
              <a:gd name="connsiteY212" fmla="*/ 1812852 h 2344739"/>
              <a:gd name="connsiteX213" fmla="*/ 119529 w 12193149"/>
              <a:gd name="connsiteY213" fmla="*/ 1761047 h 2344739"/>
              <a:gd name="connsiteX214" fmla="*/ 16674 w 12193149"/>
              <a:gd name="connsiteY214" fmla="*/ 1758191 h 2344739"/>
              <a:gd name="connsiteX215" fmla="*/ 1150 w 12193149"/>
              <a:gd name="connsiteY215" fmla="*/ 1752722 h 2344739"/>
              <a:gd name="connsiteX216" fmla="*/ 1148 w 12193149"/>
              <a:gd name="connsiteY216" fmla="*/ 222213 h 2344739"/>
              <a:gd name="connsiteX217" fmla="*/ 1148 w 12193149"/>
              <a:gd name="connsiteY217" fmla="*/ 0 h 2344739"/>
              <a:gd name="connsiteX0" fmla="*/ 1148 w 12193149"/>
              <a:gd name="connsiteY0" fmla="*/ 0 h 2344739"/>
              <a:gd name="connsiteX1" fmla="*/ 12193148 w 12193149"/>
              <a:gd name="connsiteY1" fmla="*/ 0 h 2344739"/>
              <a:gd name="connsiteX2" fmla="*/ 12193149 w 12193149"/>
              <a:gd name="connsiteY2" fmla="*/ 579739 h 2344739"/>
              <a:gd name="connsiteX3" fmla="*/ 12185986 w 12193149"/>
              <a:gd name="connsiteY3" fmla="*/ 584189 h 2344739"/>
              <a:gd name="connsiteX4" fmla="*/ 12156363 w 12193149"/>
              <a:gd name="connsiteY4" fmla="*/ 597366 h 2344739"/>
              <a:gd name="connsiteX5" fmla="*/ 12139215 w 12193149"/>
              <a:gd name="connsiteY5" fmla="*/ 623179 h 2344739"/>
              <a:gd name="connsiteX6" fmla="*/ 12126327 w 12193149"/>
              <a:gd name="connsiteY6" fmla="*/ 624690 h 2344739"/>
              <a:gd name="connsiteX7" fmla="*/ 12124007 w 12193149"/>
              <a:gd name="connsiteY7" fmla="*/ 624794 h 2344739"/>
              <a:gd name="connsiteX8" fmla="*/ 12116854 w 12193149"/>
              <a:gd name="connsiteY8" fmla="*/ 628608 h 2344739"/>
              <a:gd name="connsiteX9" fmla="*/ 12099497 w 12193149"/>
              <a:gd name="connsiteY9" fmla="*/ 628139 h 2344739"/>
              <a:gd name="connsiteX10" fmla="*/ 12087073 w 12193149"/>
              <a:gd name="connsiteY10" fmla="*/ 636341 h 2344739"/>
              <a:gd name="connsiteX11" fmla="*/ 12031073 w 12193149"/>
              <a:gd name="connsiteY11" fmla="*/ 680009 h 2344739"/>
              <a:gd name="connsiteX12" fmla="*/ 11995833 w 12193149"/>
              <a:gd name="connsiteY12" fmla="*/ 703458 h 2344739"/>
              <a:gd name="connsiteX13" fmla="*/ 11979717 w 12193149"/>
              <a:gd name="connsiteY13" fmla="*/ 708161 h 2344739"/>
              <a:gd name="connsiteX14" fmla="*/ 11959046 w 12193149"/>
              <a:gd name="connsiteY14" fmla="*/ 717558 h 2344739"/>
              <a:gd name="connsiteX15" fmla="*/ 11920454 w 12193149"/>
              <a:gd name="connsiteY15" fmla="*/ 730883 h 2344739"/>
              <a:gd name="connsiteX16" fmla="*/ 11903656 w 12193149"/>
              <a:gd name="connsiteY16" fmla="*/ 742426 h 2344739"/>
              <a:gd name="connsiteX17" fmla="*/ 11895048 w 12193149"/>
              <a:gd name="connsiteY17" fmla="*/ 744791 h 2344739"/>
              <a:gd name="connsiteX18" fmla="*/ 11891968 w 12193149"/>
              <a:gd name="connsiteY18" fmla="*/ 755729 h 2344739"/>
              <a:gd name="connsiteX19" fmla="*/ 11870776 w 12193149"/>
              <a:gd name="connsiteY19" fmla="*/ 777816 h 2344739"/>
              <a:gd name="connsiteX20" fmla="*/ 11813376 w 12193149"/>
              <a:gd name="connsiteY20" fmla="*/ 797659 h 2344739"/>
              <a:gd name="connsiteX21" fmla="*/ 11590693 w 12193149"/>
              <a:gd name="connsiteY21" fmla="*/ 963777 h 2344739"/>
              <a:gd name="connsiteX22" fmla="*/ 11506817 w 12193149"/>
              <a:gd name="connsiteY22" fmla="*/ 1033623 h 2344739"/>
              <a:gd name="connsiteX23" fmla="*/ 11280332 w 12193149"/>
              <a:gd name="connsiteY23" fmla="*/ 1223571 h 2344739"/>
              <a:gd name="connsiteX24" fmla="*/ 11228309 w 12193149"/>
              <a:gd name="connsiteY24" fmla="*/ 1276236 h 2344739"/>
              <a:gd name="connsiteX25" fmla="*/ 11218087 w 12193149"/>
              <a:gd name="connsiteY25" fmla="*/ 1275961 h 2344739"/>
              <a:gd name="connsiteX26" fmla="*/ 11217184 w 12193149"/>
              <a:gd name="connsiteY26" fmla="*/ 1275018 h 2344739"/>
              <a:gd name="connsiteX27" fmla="*/ 11188885 w 12193149"/>
              <a:gd name="connsiteY27" fmla="*/ 1292383 h 2344739"/>
              <a:gd name="connsiteX28" fmla="*/ 11184501 w 12193149"/>
              <a:gd name="connsiteY28" fmla="*/ 1292525 h 2344739"/>
              <a:gd name="connsiteX29" fmla="*/ 11166854 w 12193149"/>
              <a:gd name="connsiteY29" fmla="*/ 1306612 h 2344739"/>
              <a:gd name="connsiteX30" fmla="*/ 11157311 w 12193149"/>
              <a:gd name="connsiteY30" fmla="*/ 1312414 h 2344739"/>
              <a:gd name="connsiteX31" fmla="*/ 11155496 w 12193149"/>
              <a:gd name="connsiteY31" fmla="*/ 1317097 h 2344739"/>
              <a:gd name="connsiteX32" fmla="*/ 11140961 w 12193149"/>
              <a:gd name="connsiteY32" fmla="*/ 1324115 h 2344739"/>
              <a:gd name="connsiteX33" fmla="*/ 11138961 w 12193149"/>
              <a:gd name="connsiteY33" fmla="*/ 1323772 h 2344739"/>
              <a:gd name="connsiteX34" fmla="*/ 11128208 w 12193149"/>
              <a:gd name="connsiteY34" fmla="*/ 1333832 h 2344739"/>
              <a:gd name="connsiteX35" fmla="*/ 11120691 w 12193149"/>
              <a:gd name="connsiteY35" fmla="*/ 1347424 h 2344739"/>
              <a:gd name="connsiteX36" fmla="*/ 10894683 w 12193149"/>
              <a:gd name="connsiteY36" fmla="*/ 1473399 h 2344739"/>
              <a:gd name="connsiteX37" fmla="*/ 10773300 w 12193149"/>
              <a:gd name="connsiteY37" fmla="*/ 1523191 h 2344739"/>
              <a:gd name="connsiteX38" fmla="*/ 10627668 w 12193149"/>
              <a:gd name="connsiteY38" fmla="*/ 1559229 h 2344739"/>
              <a:gd name="connsiteX39" fmla="*/ 10581895 w 12193149"/>
              <a:gd name="connsiteY39" fmla="*/ 1568689 h 2344739"/>
              <a:gd name="connsiteX40" fmla="*/ 10547790 w 12193149"/>
              <a:gd name="connsiteY40" fmla="*/ 1598423 h 2344739"/>
              <a:gd name="connsiteX41" fmla="*/ 10529643 w 12193149"/>
              <a:gd name="connsiteY41" fmla="*/ 1596907 h 2344739"/>
              <a:gd name="connsiteX42" fmla="*/ 10526446 w 12193149"/>
              <a:gd name="connsiteY42" fmla="*/ 1596411 h 2344739"/>
              <a:gd name="connsiteX43" fmla="*/ 10515129 w 12193149"/>
              <a:gd name="connsiteY43" fmla="*/ 1599537 h 2344739"/>
              <a:gd name="connsiteX44" fmla="*/ 10491735 w 12193149"/>
              <a:gd name="connsiteY44" fmla="*/ 1594156 h 2344739"/>
              <a:gd name="connsiteX45" fmla="*/ 10471418 w 12193149"/>
              <a:gd name="connsiteY45" fmla="*/ 1601693 h 2344739"/>
              <a:gd name="connsiteX46" fmla="*/ 10377042 w 12193149"/>
              <a:gd name="connsiteY46" fmla="*/ 1644598 h 2344739"/>
              <a:gd name="connsiteX47" fmla="*/ 10319338 w 12193149"/>
              <a:gd name="connsiteY47" fmla="*/ 1666221 h 2344739"/>
              <a:gd name="connsiteX48" fmla="*/ 10295467 w 12193149"/>
              <a:gd name="connsiteY48" fmla="*/ 1668079 h 2344739"/>
              <a:gd name="connsiteX49" fmla="*/ 10263443 w 12193149"/>
              <a:gd name="connsiteY49" fmla="*/ 1674948 h 2344739"/>
              <a:gd name="connsiteX50" fmla="*/ 10205418 w 12193149"/>
              <a:gd name="connsiteY50" fmla="*/ 1682149 h 2344739"/>
              <a:gd name="connsiteX51" fmla="*/ 10177759 w 12193149"/>
              <a:gd name="connsiteY51" fmla="*/ 1692943 h 2344739"/>
              <a:gd name="connsiteX52" fmla="*/ 10165070 w 12193149"/>
              <a:gd name="connsiteY52" fmla="*/ 1693739 h 2344739"/>
              <a:gd name="connsiteX53" fmla="*/ 10156308 w 12193149"/>
              <a:gd name="connsiteY53" fmla="*/ 1707487 h 2344739"/>
              <a:gd name="connsiteX54" fmla="*/ 10118267 w 12193149"/>
              <a:gd name="connsiteY54" fmla="*/ 1731142 h 2344739"/>
              <a:gd name="connsiteX55" fmla="*/ 10083317 w 12193149"/>
              <a:gd name="connsiteY55" fmla="*/ 1743296 h 2344739"/>
              <a:gd name="connsiteX56" fmla="*/ 10040388 w 12193149"/>
              <a:gd name="connsiteY56" fmla="*/ 1741632 h 2344739"/>
              <a:gd name="connsiteX57" fmla="*/ 9961167 w 12193149"/>
              <a:gd name="connsiteY57" fmla="*/ 1757147 h 2344739"/>
              <a:gd name="connsiteX58" fmla="*/ 9848940 w 12193149"/>
              <a:gd name="connsiteY58" fmla="*/ 1763915 h 2344739"/>
              <a:gd name="connsiteX59" fmla="*/ 9729457 w 12193149"/>
              <a:gd name="connsiteY59" fmla="*/ 1784122 h 2344739"/>
              <a:gd name="connsiteX60" fmla="*/ 9613704 w 12193149"/>
              <a:gd name="connsiteY60" fmla="*/ 1812371 h 2344739"/>
              <a:gd name="connsiteX61" fmla="*/ 9338590 w 12193149"/>
              <a:gd name="connsiteY61" fmla="*/ 1869293 h 2344739"/>
              <a:gd name="connsiteX62" fmla="*/ 9232518 w 12193149"/>
              <a:gd name="connsiteY62" fmla="*/ 1893149 h 2344739"/>
              <a:gd name="connsiteX63" fmla="*/ 9156690 w 12193149"/>
              <a:gd name="connsiteY63" fmla="*/ 1903228 h 2344739"/>
              <a:gd name="connsiteX64" fmla="*/ 9054601 w 12193149"/>
              <a:gd name="connsiteY64" fmla="*/ 1910755 h 2344739"/>
              <a:gd name="connsiteX65" fmla="*/ 9006634 w 12193149"/>
              <a:gd name="connsiteY65" fmla="*/ 1914040 h 2344739"/>
              <a:gd name="connsiteX66" fmla="*/ 9006349 w 12193149"/>
              <a:gd name="connsiteY66" fmla="*/ 1913800 h 2344739"/>
              <a:gd name="connsiteX67" fmla="*/ 8997380 w 12193149"/>
              <a:gd name="connsiteY67" fmla="*/ 1915011 h 2344739"/>
              <a:gd name="connsiteX68" fmla="*/ 8991542 w 12193149"/>
              <a:gd name="connsiteY68" fmla="*/ 1917072 h 2344739"/>
              <a:gd name="connsiteX69" fmla="*/ 8975485 w 12193149"/>
              <a:gd name="connsiteY69" fmla="*/ 1920298 h 2344739"/>
              <a:gd name="connsiteX70" fmla="*/ 8969159 w 12193149"/>
              <a:gd name="connsiteY70" fmla="*/ 1919598 h 2344739"/>
              <a:gd name="connsiteX71" fmla="*/ 8964196 w 12193149"/>
              <a:gd name="connsiteY71" fmla="*/ 1917373 h 2344739"/>
              <a:gd name="connsiteX72" fmla="*/ 8930136 w 12193149"/>
              <a:gd name="connsiteY72" fmla="*/ 1914185 h 2344739"/>
              <a:gd name="connsiteX73" fmla="*/ 8753592 w 12193149"/>
              <a:gd name="connsiteY73" fmla="*/ 1933417 h 2344739"/>
              <a:gd name="connsiteX74" fmla="*/ 8708995 w 12193149"/>
              <a:gd name="connsiteY74" fmla="*/ 1935518 h 2344739"/>
              <a:gd name="connsiteX75" fmla="*/ 8597219 w 12193149"/>
              <a:gd name="connsiteY75" fmla="*/ 1944090 h 2344739"/>
              <a:gd name="connsiteX76" fmla="*/ 8526378 w 12193149"/>
              <a:gd name="connsiteY76" fmla="*/ 1929248 h 2344739"/>
              <a:gd name="connsiteX77" fmla="*/ 8512131 w 12193149"/>
              <a:gd name="connsiteY77" fmla="*/ 1935163 h 2344739"/>
              <a:gd name="connsiteX78" fmla="*/ 8507315 w 12193149"/>
              <a:gd name="connsiteY78" fmla="*/ 1938164 h 2344739"/>
              <a:gd name="connsiteX79" fmla="*/ 8499116 w 12193149"/>
              <a:gd name="connsiteY79" fmla="*/ 1940902 h 2344739"/>
              <a:gd name="connsiteX80" fmla="*/ 8498742 w 12193149"/>
              <a:gd name="connsiteY80" fmla="*/ 1940723 h 2344739"/>
              <a:gd name="connsiteX81" fmla="*/ 8491397 w 12193149"/>
              <a:gd name="connsiteY81" fmla="*/ 1943773 h 2344739"/>
              <a:gd name="connsiteX82" fmla="*/ 8368330 w 12193149"/>
              <a:gd name="connsiteY82" fmla="*/ 1957815 h 2344739"/>
              <a:gd name="connsiteX83" fmla="*/ 8354947 w 12193149"/>
              <a:gd name="connsiteY83" fmla="*/ 1958009 h 2344739"/>
              <a:gd name="connsiteX84" fmla="*/ 8321252 w 12193149"/>
              <a:gd name="connsiteY84" fmla="*/ 1974587 h 2344739"/>
              <a:gd name="connsiteX85" fmla="*/ 8315581 w 12193149"/>
              <a:gd name="connsiteY85" fmla="*/ 1974913 h 2344739"/>
              <a:gd name="connsiteX86" fmla="*/ 8296322 w 12193149"/>
              <a:gd name="connsiteY86" fmla="*/ 1988808 h 2344739"/>
              <a:gd name="connsiteX87" fmla="*/ 8285424 w 12193149"/>
              <a:gd name="connsiteY87" fmla="*/ 1994631 h 2344739"/>
              <a:gd name="connsiteX88" fmla="*/ 8284298 w 12193149"/>
              <a:gd name="connsiteY88" fmla="*/ 1999074 h 2344739"/>
              <a:gd name="connsiteX89" fmla="*/ 8267224 w 12193149"/>
              <a:gd name="connsiteY89" fmla="*/ 2006249 h 2344739"/>
              <a:gd name="connsiteX90" fmla="*/ 8264525 w 12193149"/>
              <a:gd name="connsiteY90" fmla="*/ 2006019 h 2344739"/>
              <a:gd name="connsiteX91" fmla="*/ 8253181 w 12193149"/>
              <a:gd name="connsiteY91" fmla="*/ 2015862 h 2344739"/>
              <a:gd name="connsiteX92" fmla="*/ 8246982 w 12193149"/>
              <a:gd name="connsiteY92" fmla="*/ 2028854 h 2344739"/>
              <a:gd name="connsiteX93" fmla="*/ 8091420 w 12193149"/>
              <a:gd name="connsiteY93" fmla="*/ 2075015 h 2344739"/>
              <a:gd name="connsiteX94" fmla="*/ 7906555 w 12193149"/>
              <a:gd name="connsiteY94" fmla="*/ 2116988 h 2344739"/>
              <a:gd name="connsiteX95" fmla="*/ 7719893 w 12193149"/>
              <a:gd name="connsiteY95" fmla="*/ 2142703 h 2344739"/>
              <a:gd name="connsiteX96" fmla="*/ 7615495 w 12193149"/>
              <a:gd name="connsiteY96" fmla="*/ 2139232 h 2344739"/>
              <a:gd name="connsiteX97" fmla="*/ 7528691 w 12193149"/>
              <a:gd name="connsiteY97" fmla="*/ 2145060 h 2344739"/>
              <a:gd name="connsiteX98" fmla="*/ 7520719 w 12193149"/>
              <a:gd name="connsiteY98" fmla="*/ 2147613 h 2344739"/>
              <a:gd name="connsiteX99" fmla="*/ 7508559 w 12193149"/>
              <a:gd name="connsiteY99" fmla="*/ 2148948 h 2344739"/>
              <a:gd name="connsiteX100" fmla="*/ 7508188 w 12193149"/>
              <a:gd name="connsiteY100" fmla="*/ 2148621 h 2344739"/>
              <a:gd name="connsiteX101" fmla="*/ 7496943 w 12193149"/>
              <a:gd name="connsiteY101" fmla="*/ 2150573 h 2344739"/>
              <a:gd name="connsiteX102" fmla="*/ 7219707 w 12193149"/>
              <a:gd name="connsiteY102" fmla="*/ 2156680 h 2344739"/>
              <a:gd name="connsiteX103" fmla="*/ 7202249 w 12193149"/>
              <a:gd name="connsiteY103" fmla="*/ 2161230 h 2344739"/>
              <a:gd name="connsiteX104" fmla="*/ 7198152 w 12193149"/>
              <a:gd name="connsiteY104" fmla="*/ 2166588 h 2344739"/>
              <a:gd name="connsiteX105" fmla="*/ 7171956 w 12193149"/>
              <a:gd name="connsiteY105" fmla="*/ 2171236 h 2344739"/>
              <a:gd name="connsiteX106" fmla="*/ 7098136 w 12193149"/>
              <a:gd name="connsiteY106" fmla="*/ 2183464 h 2344739"/>
              <a:gd name="connsiteX107" fmla="*/ 7019644 w 12193149"/>
              <a:gd name="connsiteY107" fmla="*/ 2183090 h 2344739"/>
              <a:gd name="connsiteX108" fmla="*/ 6905294 w 12193149"/>
              <a:gd name="connsiteY108" fmla="*/ 2212596 h 2344739"/>
              <a:gd name="connsiteX109" fmla="*/ 6709370 w 12193149"/>
              <a:gd name="connsiteY109" fmla="*/ 2240551 h 2344739"/>
              <a:gd name="connsiteX110" fmla="*/ 6550602 w 12193149"/>
              <a:gd name="connsiteY110" fmla="*/ 2269327 h 2344739"/>
              <a:gd name="connsiteX111" fmla="*/ 6318708 w 12193149"/>
              <a:gd name="connsiteY111" fmla="*/ 2316127 h 2344739"/>
              <a:gd name="connsiteX112" fmla="*/ 6169822 w 12193149"/>
              <a:gd name="connsiteY112" fmla="*/ 2318214 h 2344739"/>
              <a:gd name="connsiteX113" fmla="*/ 6074996 w 12193149"/>
              <a:gd name="connsiteY113" fmla="*/ 2338676 h 2344739"/>
              <a:gd name="connsiteX114" fmla="*/ 6069677 w 12193149"/>
              <a:gd name="connsiteY114" fmla="*/ 2337139 h 2344739"/>
              <a:gd name="connsiteX115" fmla="*/ 6049786 w 12193149"/>
              <a:gd name="connsiteY115" fmla="*/ 2337822 h 2344739"/>
              <a:gd name="connsiteX116" fmla="*/ 6042433 w 12193149"/>
              <a:gd name="connsiteY116" fmla="*/ 2329473 h 2344739"/>
              <a:gd name="connsiteX117" fmla="*/ 6011238 w 12193149"/>
              <a:gd name="connsiteY117" fmla="*/ 2324380 h 2344739"/>
              <a:gd name="connsiteX118" fmla="*/ 5958523 w 12193149"/>
              <a:gd name="connsiteY118" fmla="*/ 2328024 h 2344739"/>
              <a:gd name="connsiteX119" fmla="*/ 5760067 w 12193149"/>
              <a:gd name="connsiteY119" fmla="*/ 2343716 h 2344739"/>
              <a:gd name="connsiteX120" fmla="*/ 5628108 w 12193149"/>
              <a:gd name="connsiteY120" fmla="*/ 2344739 h 2344739"/>
              <a:gd name="connsiteX121" fmla="*/ 5472054 w 12193149"/>
              <a:gd name="connsiteY121" fmla="*/ 2330719 h 2344739"/>
              <a:gd name="connsiteX122" fmla="*/ 5433909 w 12193149"/>
              <a:gd name="connsiteY122" fmla="*/ 2319466 h 2344739"/>
              <a:gd name="connsiteX123" fmla="*/ 5382817 w 12193149"/>
              <a:gd name="connsiteY123" fmla="*/ 2301764 h 2344739"/>
              <a:gd name="connsiteX124" fmla="*/ 5262912 w 12193149"/>
              <a:gd name="connsiteY124" fmla="*/ 2281347 h 2344739"/>
              <a:gd name="connsiteX125" fmla="*/ 5224109 w 12193149"/>
              <a:gd name="connsiteY125" fmla="*/ 2270223 h 2344739"/>
              <a:gd name="connsiteX126" fmla="*/ 5175808 w 12193149"/>
              <a:gd name="connsiteY126" fmla="*/ 2267233 h 2344739"/>
              <a:gd name="connsiteX127" fmla="*/ 5157702 w 12193149"/>
              <a:gd name="connsiteY127" fmla="*/ 2260010 h 2344739"/>
              <a:gd name="connsiteX128" fmla="*/ 5143747 w 12193149"/>
              <a:gd name="connsiteY128" fmla="*/ 2256610 h 2344739"/>
              <a:gd name="connsiteX129" fmla="*/ 5140744 w 12193149"/>
              <a:gd name="connsiteY129" fmla="*/ 2254509 h 2344739"/>
              <a:gd name="connsiteX130" fmla="*/ 5122807 w 12193149"/>
              <a:gd name="connsiteY130" fmla="*/ 2243656 h 2344739"/>
              <a:gd name="connsiteX131" fmla="*/ 5066938 w 12193149"/>
              <a:gd name="connsiteY131" fmla="*/ 2250227 h 2344739"/>
              <a:gd name="connsiteX132" fmla="*/ 5012662 w 12193149"/>
              <a:gd name="connsiteY132" fmla="*/ 2233846 h 2344739"/>
              <a:gd name="connsiteX133" fmla="*/ 4841589 w 12193149"/>
              <a:gd name="connsiteY133" fmla="*/ 2209829 h 2344739"/>
              <a:gd name="connsiteX134" fmla="*/ 4763595 w 12193149"/>
              <a:gd name="connsiteY134" fmla="*/ 2182061 h 2344739"/>
              <a:gd name="connsiteX135" fmla="*/ 4724334 w 12193149"/>
              <a:gd name="connsiteY135" fmla="*/ 2173047 h 2344739"/>
              <a:gd name="connsiteX136" fmla="*/ 4722324 w 12193149"/>
              <a:gd name="connsiteY136" fmla="*/ 2172298 h 2344739"/>
              <a:gd name="connsiteX137" fmla="*/ 4723259 w 12193149"/>
              <a:gd name="connsiteY137" fmla="*/ 2172087 h 2344739"/>
              <a:gd name="connsiteX138" fmla="*/ 4718350 w 12193149"/>
              <a:gd name="connsiteY138" fmla="*/ 2170817 h 2344739"/>
              <a:gd name="connsiteX139" fmla="*/ 4722324 w 12193149"/>
              <a:gd name="connsiteY139" fmla="*/ 2172298 h 2344739"/>
              <a:gd name="connsiteX140" fmla="*/ 4716674 w 12193149"/>
              <a:gd name="connsiteY140" fmla="*/ 2173573 h 2344739"/>
              <a:gd name="connsiteX141" fmla="*/ 4516962 w 12193149"/>
              <a:gd name="connsiteY141" fmla="*/ 2163671 h 2344739"/>
              <a:gd name="connsiteX142" fmla="*/ 4429691 w 12193149"/>
              <a:gd name="connsiteY142" fmla="*/ 2153020 h 2344739"/>
              <a:gd name="connsiteX143" fmla="*/ 4364023 w 12193149"/>
              <a:gd name="connsiteY143" fmla="*/ 2151674 h 2344739"/>
              <a:gd name="connsiteX144" fmla="*/ 4318114 w 12193149"/>
              <a:gd name="connsiteY144" fmla="*/ 2158289 h 2344739"/>
              <a:gd name="connsiteX145" fmla="*/ 4316258 w 12193149"/>
              <a:gd name="connsiteY145" fmla="*/ 2156948 h 2344739"/>
              <a:gd name="connsiteX146" fmla="*/ 4296292 w 12193149"/>
              <a:gd name="connsiteY146" fmla="*/ 2155069 h 2344739"/>
              <a:gd name="connsiteX147" fmla="*/ 4291212 w 12193149"/>
              <a:gd name="connsiteY147" fmla="*/ 2157986 h 2344739"/>
              <a:gd name="connsiteX148" fmla="*/ 4277290 w 12193149"/>
              <a:gd name="connsiteY148" fmla="*/ 2157740 h 2344739"/>
              <a:gd name="connsiteX149" fmla="*/ 4249265 w 12193149"/>
              <a:gd name="connsiteY149" fmla="*/ 2160064 h 2344739"/>
              <a:gd name="connsiteX150" fmla="*/ 4203199 w 12193149"/>
              <a:gd name="connsiteY150" fmla="*/ 2157269 h 2344739"/>
              <a:gd name="connsiteX151" fmla="*/ 4202893 w 12193149"/>
              <a:gd name="connsiteY151" fmla="*/ 2156010 h 2344739"/>
              <a:gd name="connsiteX152" fmla="*/ 4192396 w 12193149"/>
              <a:gd name="connsiteY152" fmla="*/ 2150376 h 2344739"/>
              <a:gd name="connsiteX153" fmla="*/ 4143893 w 12193149"/>
              <a:gd name="connsiteY153" fmla="*/ 2134511 h 2344739"/>
              <a:gd name="connsiteX154" fmla="*/ 4084245 w 12193149"/>
              <a:gd name="connsiteY154" fmla="*/ 2107978 h 2344739"/>
              <a:gd name="connsiteX155" fmla="*/ 4075694 w 12193149"/>
              <a:gd name="connsiteY155" fmla="*/ 2107143 h 2344739"/>
              <a:gd name="connsiteX156" fmla="*/ 4075575 w 12193149"/>
              <a:gd name="connsiteY156" fmla="*/ 2106844 h 2344739"/>
              <a:gd name="connsiteX157" fmla="*/ 4066658 w 12193149"/>
              <a:gd name="connsiteY157" fmla="*/ 2105400 h 2344739"/>
              <a:gd name="connsiteX158" fmla="*/ 4060102 w 12193149"/>
              <a:gd name="connsiteY158" fmla="*/ 2105618 h 2344739"/>
              <a:gd name="connsiteX159" fmla="*/ 4043512 w 12193149"/>
              <a:gd name="connsiteY159" fmla="*/ 2103997 h 2344739"/>
              <a:gd name="connsiteX160" fmla="*/ 4038145 w 12193149"/>
              <a:gd name="connsiteY160" fmla="*/ 2101563 h 2344739"/>
              <a:gd name="connsiteX161" fmla="*/ 4036511 w 12193149"/>
              <a:gd name="connsiteY161" fmla="*/ 2097896 h 2344739"/>
              <a:gd name="connsiteX162" fmla="*/ 4034926 w 12193149"/>
              <a:gd name="connsiteY162" fmla="*/ 2098131 h 2344739"/>
              <a:gd name="connsiteX163" fmla="*/ 4005686 w 12193149"/>
              <a:gd name="connsiteY163" fmla="*/ 2085563 h 2344739"/>
              <a:gd name="connsiteX164" fmla="*/ 3937994 w 12193149"/>
              <a:gd name="connsiteY164" fmla="*/ 2068106 h 2344739"/>
              <a:gd name="connsiteX165" fmla="*/ 3898423 w 12193149"/>
              <a:gd name="connsiteY165" fmla="*/ 2062451 h 2344739"/>
              <a:gd name="connsiteX166" fmla="*/ 3790908 w 12193149"/>
              <a:gd name="connsiteY166" fmla="*/ 2042213 h 2344739"/>
              <a:gd name="connsiteX167" fmla="*/ 3683661 w 12193149"/>
              <a:gd name="connsiteY167" fmla="*/ 2018290 h 2344739"/>
              <a:gd name="connsiteX168" fmla="*/ 3611183 w 12193149"/>
              <a:gd name="connsiteY168" fmla="*/ 1986019 h 2344739"/>
              <a:gd name="connsiteX169" fmla="*/ 3605003 w 12193149"/>
              <a:gd name="connsiteY169" fmla="*/ 1987381 h 2344739"/>
              <a:gd name="connsiteX170" fmla="*/ 3595884 w 12193149"/>
              <a:gd name="connsiteY170" fmla="*/ 1987545 h 2344739"/>
              <a:gd name="connsiteX171" fmla="*/ 3595649 w 12193149"/>
              <a:gd name="connsiteY171" fmla="*/ 1987276 h 2344739"/>
              <a:gd name="connsiteX172" fmla="*/ 3587126 w 12193149"/>
              <a:gd name="connsiteY172" fmla="*/ 1987966 h 2344739"/>
              <a:gd name="connsiteX173" fmla="*/ 3537283 w 12193149"/>
              <a:gd name="connsiteY173" fmla="*/ 1978267 h 2344739"/>
              <a:gd name="connsiteX174" fmla="*/ 3474371 w 12193149"/>
              <a:gd name="connsiteY174" fmla="*/ 1974606 h 2344739"/>
              <a:gd name="connsiteX175" fmla="*/ 3401876 w 12193149"/>
              <a:gd name="connsiteY175" fmla="*/ 1962558 h 2344739"/>
              <a:gd name="connsiteX176" fmla="*/ 3365036 w 12193149"/>
              <a:gd name="connsiteY176" fmla="*/ 1979510 h 2344739"/>
              <a:gd name="connsiteX177" fmla="*/ 3345174 w 12193149"/>
              <a:gd name="connsiteY177" fmla="*/ 1981192 h 2344739"/>
              <a:gd name="connsiteX178" fmla="*/ 3342846 w 12193149"/>
              <a:gd name="connsiteY178" fmla="*/ 1980217 h 2344739"/>
              <a:gd name="connsiteX179" fmla="*/ 3263504 w 12193149"/>
              <a:gd name="connsiteY179" fmla="*/ 1986094 h 2344739"/>
              <a:gd name="connsiteX180" fmla="*/ 3143704 w 12193149"/>
              <a:gd name="connsiteY180" fmla="*/ 1993869 h 2344739"/>
              <a:gd name="connsiteX181" fmla="*/ 3031439 w 12193149"/>
              <a:gd name="connsiteY181" fmla="*/ 1996512 h 2344739"/>
              <a:gd name="connsiteX182" fmla="*/ 2782717 w 12193149"/>
              <a:gd name="connsiteY182" fmla="*/ 2018333 h 2344739"/>
              <a:gd name="connsiteX183" fmla="*/ 2647675 w 12193149"/>
              <a:gd name="connsiteY183" fmla="*/ 2028869 h 2344739"/>
              <a:gd name="connsiteX184" fmla="*/ 2569176 w 12193149"/>
              <a:gd name="connsiteY184" fmla="*/ 2002628 h 2344739"/>
              <a:gd name="connsiteX185" fmla="*/ 2444403 w 12193149"/>
              <a:gd name="connsiteY185" fmla="*/ 2016529 h 2344739"/>
              <a:gd name="connsiteX186" fmla="*/ 2316260 w 12193149"/>
              <a:gd name="connsiteY186" fmla="*/ 2024996 h 2344739"/>
              <a:gd name="connsiteX187" fmla="*/ 2209726 w 12193149"/>
              <a:gd name="connsiteY187" fmla="*/ 2019763 h 2344739"/>
              <a:gd name="connsiteX188" fmla="*/ 2095813 w 12193149"/>
              <a:gd name="connsiteY188" fmla="*/ 2003052 h 2344739"/>
              <a:gd name="connsiteX189" fmla="*/ 1998504 w 12193149"/>
              <a:gd name="connsiteY189" fmla="*/ 1995032 h 2344739"/>
              <a:gd name="connsiteX190" fmla="*/ 1929320 w 12193149"/>
              <a:gd name="connsiteY190" fmla="*/ 2016977 h 2344739"/>
              <a:gd name="connsiteX191" fmla="*/ 1922798 w 12193149"/>
              <a:gd name="connsiteY191" fmla="*/ 2012146 h 2344739"/>
              <a:gd name="connsiteX192" fmla="*/ 1874228 w 12193149"/>
              <a:gd name="connsiteY192" fmla="*/ 2013741 h 2344739"/>
              <a:gd name="connsiteX193" fmla="*/ 1787803 w 12193149"/>
              <a:gd name="connsiteY193" fmla="*/ 2041363 h 2344739"/>
              <a:gd name="connsiteX194" fmla="*/ 1739352 w 12193149"/>
              <a:gd name="connsiteY194" fmla="*/ 2036312 h 2344739"/>
              <a:gd name="connsiteX195" fmla="*/ 1676219 w 12193149"/>
              <a:gd name="connsiteY195" fmla="*/ 2019963 h 2344739"/>
              <a:gd name="connsiteX196" fmla="*/ 1609817 w 12193149"/>
              <a:gd name="connsiteY196" fmla="*/ 2013066 h 2344739"/>
              <a:gd name="connsiteX197" fmla="*/ 1497258 w 12193149"/>
              <a:gd name="connsiteY197" fmla="*/ 1987476 h 2344739"/>
              <a:gd name="connsiteX198" fmla="*/ 1151127 w 12193149"/>
              <a:gd name="connsiteY198" fmla="*/ 1938041 h 2344739"/>
              <a:gd name="connsiteX199" fmla="*/ 859417 w 12193149"/>
              <a:gd name="connsiteY199" fmla="*/ 1928608 h 2344739"/>
              <a:gd name="connsiteX200" fmla="*/ 838688 w 12193149"/>
              <a:gd name="connsiteY200" fmla="*/ 1929821 h 2344739"/>
              <a:gd name="connsiteX201" fmla="*/ 817957 w 12193149"/>
              <a:gd name="connsiteY201" fmla="*/ 1927857 h 2344739"/>
              <a:gd name="connsiteX202" fmla="*/ 812654 w 12193149"/>
              <a:gd name="connsiteY202" fmla="*/ 1930751 h 2344739"/>
              <a:gd name="connsiteX203" fmla="*/ 721195 w 12193149"/>
              <a:gd name="connsiteY203" fmla="*/ 1929661 h 2344739"/>
              <a:gd name="connsiteX204" fmla="*/ 720890 w 12193149"/>
              <a:gd name="connsiteY204" fmla="*/ 1928399 h 2344739"/>
              <a:gd name="connsiteX205" fmla="*/ 710023 w 12193149"/>
              <a:gd name="connsiteY205" fmla="*/ 1922722 h 2344739"/>
              <a:gd name="connsiteX206" fmla="*/ 597940 w 12193149"/>
              <a:gd name="connsiteY206" fmla="*/ 1879864 h 2344739"/>
              <a:gd name="connsiteX207" fmla="*/ 579683 w 12193149"/>
              <a:gd name="connsiteY207" fmla="*/ 1877212 h 2344739"/>
              <a:gd name="connsiteX208" fmla="*/ 572865 w 12193149"/>
              <a:gd name="connsiteY208" fmla="*/ 1877401 h 2344739"/>
              <a:gd name="connsiteX209" fmla="*/ 446247 w 12193149"/>
              <a:gd name="connsiteY209" fmla="*/ 1839371 h 2344739"/>
              <a:gd name="connsiteX210" fmla="*/ 405163 w 12193149"/>
              <a:gd name="connsiteY210" fmla="*/ 1833548 h 2344739"/>
              <a:gd name="connsiteX211" fmla="*/ 293583 w 12193149"/>
              <a:gd name="connsiteY211" fmla="*/ 1812852 h 2344739"/>
              <a:gd name="connsiteX212" fmla="*/ 119529 w 12193149"/>
              <a:gd name="connsiteY212" fmla="*/ 1761047 h 2344739"/>
              <a:gd name="connsiteX213" fmla="*/ 16674 w 12193149"/>
              <a:gd name="connsiteY213" fmla="*/ 1758191 h 2344739"/>
              <a:gd name="connsiteX214" fmla="*/ 1150 w 12193149"/>
              <a:gd name="connsiteY214" fmla="*/ 1752722 h 2344739"/>
              <a:gd name="connsiteX215" fmla="*/ 1148 w 12193149"/>
              <a:gd name="connsiteY215" fmla="*/ 222213 h 2344739"/>
              <a:gd name="connsiteX216" fmla="*/ 1148 w 12193149"/>
              <a:gd name="connsiteY216" fmla="*/ 0 h 2344739"/>
              <a:gd name="connsiteX0" fmla="*/ 1148 w 12193149"/>
              <a:gd name="connsiteY0" fmla="*/ 818782 h 3163521"/>
              <a:gd name="connsiteX1" fmla="*/ 12181789 w 12193149"/>
              <a:gd name="connsiteY1" fmla="*/ 0 h 3163521"/>
              <a:gd name="connsiteX2" fmla="*/ 12193149 w 12193149"/>
              <a:gd name="connsiteY2" fmla="*/ 1398521 h 3163521"/>
              <a:gd name="connsiteX3" fmla="*/ 12185986 w 12193149"/>
              <a:gd name="connsiteY3" fmla="*/ 1402971 h 3163521"/>
              <a:gd name="connsiteX4" fmla="*/ 12156363 w 12193149"/>
              <a:gd name="connsiteY4" fmla="*/ 1416148 h 3163521"/>
              <a:gd name="connsiteX5" fmla="*/ 12139215 w 12193149"/>
              <a:gd name="connsiteY5" fmla="*/ 1441961 h 3163521"/>
              <a:gd name="connsiteX6" fmla="*/ 12126327 w 12193149"/>
              <a:gd name="connsiteY6" fmla="*/ 1443472 h 3163521"/>
              <a:gd name="connsiteX7" fmla="*/ 12124007 w 12193149"/>
              <a:gd name="connsiteY7" fmla="*/ 1443576 h 3163521"/>
              <a:gd name="connsiteX8" fmla="*/ 12116854 w 12193149"/>
              <a:gd name="connsiteY8" fmla="*/ 1447390 h 3163521"/>
              <a:gd name="connsiteX9" fmla="*/ 12099497 w 12193149"/>
              <a:gd name="connsiteY9" fmla="*/ 1446921 h 3163521"/>
              <a:gd name="connsiteX10" fmla="*/ 12087073 w 12193149"/>
              <a:gd name="connsiteY10" fmla="*/ 1455123 h 3163521"/>
              <a:gd name="connsiteX11" fmla="*/ 12031073 w 12193149"/>
              <a:gd name="connsiteY11" fmla="*/ 1498791 h 3163521"/>
              <a:gd name="connsiteX12" fmla="*/ 11995833 w 12193149"/>
              <a:gd name="connsiteY12" fmla="*/ 1522240 h 3163521"/>
              <a:gd name="connsiteX13" fmla="*/ 11979717 w 12193149"/>
              <a:gd name="connsiteY13" fmla="*/ 1526943 h 3163521"/>
              <a:gd name="connsiteX14" fmla="*/ 11959046 w 12193149"/>
              <a:gd name="connsiteY14" fmla="*/ 1536340 h 3163521"/>
              <a:gd name="connsiteX15" fmla="*/ 11920454 w 12193149"/>
              <a:gd name="connsiteY15" fmla="*/ 1549665 h 3163521"/>
              <a:gd name="connsiteX16" fmla="*/ 11903656 w 12193149"/>
              <a:gd name="connsiteY16" fmla="*/ 1561208 h 3163521"/>
              <a:gd name="connsiteX17" fmla="*/ 11895048 w 12193149"/>
              <a:gd name="connsiteY17" fmla="*/ 1563573 h 3163521"/>
              <a:gd name="connsiteX18" fmla="*/ 11891968 w 12193149"/>
              <a:gd name="connsiteY18" fmla="*/ 1574511 h 3163521"/>
              <a:gd name="connsiteX19" fmla="*/ 11870776 w 12193149"/>
              <a:gd name="connsiteY19" fmla="*/ 1596598 h 3163521"/>
              <a:gd name="connsiteX20" fmla="*/ 11813376 w 12193149"/>
              <a:gd name="connsiteY20" fmla="*/ 1616441 h 3163521"/>
              <a:gd name="connsiteX21" fmla="*/ 11590693 w 12193149"/>
              <a:gd name="connsiteY21" fmla="*/ 1782559 h 3163521"/>
              <a:gd name="connsiteX22" fmla="*/ 11506817 w 12193149"/>
              <a:gd name="connsiteY22" fmla="*/ 1852405 h 3163521"/>
              <a:gd name="connsiteX23" fmla="*/ 11280332 w 12193149"/>
              <a:gd name="connsiteY23" fmla="*/ 2042353 h 3163521"/>
              <a:gd name="connsiteX24" fmla="*/ 11228309 w 12193149"/>
              <a:gd name="connsiteY24" fmla="*/ 2095018 h 3163521"/>
              <a:gd name="connsiteX25" fmla="*/ 11218087 w 12193149"/>
              <a:gd name="connsiteY25" fmla="*/ 2094743 h 3163521"/>
              <a:gd name="connsiteX26" fmla="*/ 11217184 w 12193149"/>
              <a:gd name="connsiteY26" fmla="*/ 2093800 h 3163521"/>
              <a:gd name="connsiteX27" fmla="*/ 11188885 w 12193149"/>
              <a:gd name="connsiteY27" fmla="*/ 2111165 h 3163521"/>
              <a:gd name="connsiteX28" fmla="*/ 11184501 w 12193149"/>
              <a:gd name="connsiteY28" fmla="*/ 2111307 h 3163521"/>
              <a:gd name="connsiteX29" fmla="*/ 11166854 w 12193149"/>
              <a:gd name="connsiteY29" fmla="*/ 2125394 h 3163521"/>
              <a:gd name="connsiteX30" fmla="*/ 11157311 w 12193149"/>
              <a:gd name="connsiteY30" fmla="*/ 2131196 h 3163521"/>
              <a:gd name="connsiteX31" fmla="*/ 11155496 w 12193149"/>
              <a:gd name="connsiteY31" fmla="*/ 2135879 h 3163521"/>
              <a:gd name="connsiteX32" fmla="*/ 11140961 w 12193149"/>
              <a:gd name="connsiteY32" fmla="*/ 2142897 h 3163521"/>
              <a:gd name="connsiteX33" fmla="*/ 11138961 w 12193149"/>
              <a:gd name="connsiteY33" fmla="*/ 2142554 h 3163521"/>
              <a:gd name="connsiteX34" fmla="*/ 11128208 w 12193149"/>
              <a:gd name="connsiteY34" fmla="*/ 2152614 h 3163521"/>
              <a:gd name="connsiteX35" fmla="*/ 11120691 w 12193149"/>
              <a:gd name="connsiteY35" fmla="*/ 2166206 h 3163521"/>
              <a:gd name="connsiteX36" fmla="*/ 10894683 w 12193149"/>
              <a:gd name="connsiteY36" fmla="*/ 2292181 h 3163521"/>
              <a:gd name="connsiteX37" fmla="*/ 10773300 w 12193149"/>
              <a:gd name="connsiteY37" fmla="*/ 2341973 h 3163521"/>
              <a:gd name="connsiteX38" fmla="*/ 10627668 w 12193149"/>
              <a:gd name="connsiteY38" fmla="*/ 2378011 h 3163521"/>
              <a:gd name="connsiteX39" fmla="*/ 10581895 w 12193149"/>
              <a:gd name="connsiteY39" fmla="*/ 2387471 h 3163521"/>
              <a:gd name="connsiteX40" fmla="*/ 10547790 w 12193149"/>
              <a:gd name="connsiteY40" fmla="*/ 2417205 h 3163521"/>
              <a:gd name="connsiteX41" fmla="*/ 10529643 w 12193149"/>
              <a:gd name="connsiteY41" fmla="*/ 2415689 h 3163521"/>
              <a:gd name="connsiteX42" fmla="*/ 10526446 w 12193149"/>
              <a:gd name="connsiteY42" fmla="*/ 2415193 h 3163521"/>
              <a:gd name="connsiteX43" fmla="*/ 10515129 w 12193149"/>
              <a:gd name="connsiteY43" fmla="*/ 2418319 h 3163521"/>
              <a:gd name="connsiteX44" fmla="*/ 10491735 w 12193149"/>
              <a:gd name="connsiteY44" fmla="*/ 2412938 h 3163521"/>
              <a:gd name="connsiteX45" fmla="*/ 10471418 w 12193149"/>
              <a:gd name="connsiteY45" fmla="*/ 2420475 h 3163521"/>
              <a:gd name="connsiteX46" fmla="*/ 10377042 w 12193149"/>
              <a:gd name="connsiteY46" fmla="*/ 2463380 h 3163521"/>
              <a:gd name="connsiteX47" fmla="*/ 10319338 w 12193149"/>
              <a:gd name="connsiteY47" fmla="*/ 2485003 h 3163521"/>
              <a:gd name="connsiteX48" fmla="*/ 10295467 w 12193149"/>
              <a:gd name="connsiteY48" fmla="*/ 2486861 h 3163521"/>
              <a:gd name="connsiteX49" fmla="*/ 10263443 w 12193149"/>
              <a:gd name="connsiteY49" fmla="*/ 2493730 h 3163521"/>
              <a:gd name="connsiteX50" fmla="*/ 10205418 w 12193149"/>
              <a:gd name="connsiteY50" fmla="*/ 2500931 h 3163521"/>
              <a:gd name="connsiteX51" fmla="*/ 10177759 w 12193149"/>
              <a:gd name="connsiteY51" fmla="*/ 2511725 h 3163521"/>
              <a:gd name="connsiteX52" fmla="*/ 10165070 w 12193149"/>
              <a:gd name="connsiteY52" fmla="*/ 2512521 h 3163521"/>
              <a:gd name="connsiteX53" fmla="*/ 10156308 w 12193149"/>
              <a:gd name="connsiteY53" fmla="*/ 2526269 h 3163521"/>
              <a:gd name="connsiteX54" fmla="*/ 10118267 w 12193149"/>
              <a:gd name="connsiteY54" fmla="*/ 2549924 h 3163521"/>
              <a:gd name="connsiteX55" fmla="*/ 10083317 w 12193149"/>
              <a:gd name="connsiteY55" fmla="*/ 2562078 h 3163521"/>
              <a:gd name="connsiteX56" fmla="*/ 10040388 w 12193149"/>
              <a:gd name="connsiteY56" fmla="*/ 2560414 h 3163521"/>
              <a:gd name="connsiteX57" fmla="*/ 9961167 w 12193149"/>
              <a:gd name="connsiteY57" fmla="*/ 2575929 h 3163521"/>
              <a:gd name="connsiteX58" fmla="*/ 9848940 w 12193149"/>
              <a:gd name="connsiteY58" fmla="*/ 2582697 h 3163521"/>
              <a:gd name="connsiteX59" fmla="*/ 9729457 w 12193149"/>
              <a:gd name="connsiteY59" fmla="*/ 2602904 h 3163521"/>
              <a:gd name="connsiteX60" fmla="*/ 9613704 w 12193149"/>
              <a:gd name="connsiteY60" fmla="*/ 2631153 h 3163521"/>
              <a:gd name="connsiteX61" fmla="*/ 9338590 w 12193149"/>
              <a:gd name="connsiteY61" fmla="*/ 2688075 h 3163521"/>
              <a:gd name="connsiteX62" fmla="*/ 9232518 w 12193149"/>
              <a:gd name="connsiteY62" fmla="*/ 2711931 h 3163521"/>
              <a:gd name="connsiteX63" fmla="*/ 9156690 w 12193149"/>
              <a:gd name="connsiteY63" fmla="*/ 2722010 h 3163521"/>
              <a:gd name="connsiteX64" fmla="*/ 9054601 w 12193149"/>
              <a:gd name="connsiteY64" fmla="*/ 2729537 h 3163521"/>
              <a:gd name="connsiteX65" fmla="*/ 9006634 w 12193149"/>
              <a:gd name="connsiteY65" fmla="*/ 2732822 h 3163521"/>
              <a:gd name="connsiteX66" fmla="*/ 9006349 w 12193149"/>
              <a:gd name="connsiteY66" fmla="*/ 2732582 h 3163521"/>
              <a:gd name="connsiteX67" fmla="*/ 8997380 w 12193149"/>
              <a:gd name="connsiteY67" fmla="*/ 2733793 h 3163521"/>
              <a:gd name="connsiteX68" fmla="*/ 8991542 w 12193149"/>
              <a:gd name="connsiteY68" fmla="*/ 2735854 h 3163521"/>
              <a:gd name="connsiteX69" fmla="*/ 8975485 w 12193149"/>
              <a:gd name="connsiteY69" fmla="*/ 2739080 h 3163521"/>
              <a:gd name="connsiteX70" fmla="*/ 8969159 w 12193149"/>
              <a:gd name="connsiteY70" fmla="*/ 2738380 h 3163521"/>
              <a:gd name="connsiteX71" fmla="*/ 8964196 w 12193149"/>
              <a:gd name="connsiteY71" fmla="*/ 2736155 h 3163521"/>
              <a:gd name="connsiteX72" fmla="*/ 8930136 w 12193149"/>
              <a:gd name="connsiteY72" fmla="*/ 2732967 h 3163521"/>
              <a:gd name="connsiteX73" fmla="*/ 8753592 w 12193149"/>
              <a:gd name="connsiteY73" fmla="*/ 2752199 h 3163521"/>
              <a:gd name="connsiteX74" fmla="*/ 8708995 w 12193149"/>
              <a:gd name="connsiteY74" fmla="*/ 2754300 h 3163521"/>
              <a:gd name="connsiteX75" fmla="*/ 8597219 w 12193149"/>
              <a:gd name="connsiteY75" fmla="*/ 2762872 h 3163521"/>
              <a:gd name="connsiteX76" fmla="*/ 8526378 w 12193149"/>
              <a:gd name="connsiteY76" fmla="*/ 2748030 h 3163521"/>
              <a:gd name="connsiteX77" fmla="*/ 8512131 w 12193149"/>
              <a:gd name="connsiteY77" fmla="*/ 2753945 h 3163521"/>
              <a:gd name="connsiteX78" fmla="*/ 8507315 w 12193149"/>
              <a:gd name="connsiteY78" fmla="*/ 2756946 h 3163521"/>
              <a:gd name="connsiteX79" fmla="*/ 8499116 w 12193149"/>
              <a:gd name="connsiteY79" fmla="*/ 2759684 h 3163521"/>
              <a:gd name="connsiteX80" fmla="*/ 8498742 w 12193149"/>
              <a:gd name="connsiteY80" fmla="*/ 2759505 h 3163521"/>
              <a:gd name="connsiteX81" fmla="*/ 8491397 w 12193149"/>
              <a:gd name="connsiteY81" fmla="*/ 2762555 h 3163521"/>
              <a:gd name="connsiteX82" fmla="*/ 8368330 w 12193149"/>
              <a:gd name="connsiteY82" fmla="*/ 2776597 h 3163521"/>
              <a:gd name="connsiteX83" fmla="*/ 8354947 w 12193149"/>
              <a:gd name="connsiteY83" fmla="*/ 2776791 h 3163521"/>
              <a:gd name="connsiteX84" fmla="*/ 8321252 w 12193149"/>
              <a:gd name="connsiteY84" fmla="*/ 2793369 h 3163521"/>
              <a:gd name="connsiteX85" fmla="*/ 8315581 w 12193149"/>
              <a:gd name="connsiteY85" fmla="*/ 2793695 h 3163521"/>
              <a:gd name="connsiteX86" fmla="*/ 8296322 w 12193149"/>
              <a:gd name="connsiteY86" fmla="*/ 2807590 h 3163521"/>
              <a:gd name="connsiteX87" fmla="*/ 8285424 w 12193149"/>
              <a:gd name="connsiteY87" fmla="*/ 2813413 h 3163521"/>
              <a:gd name="connsiteX88" fmla="*/ 8284298 w 12193149"/>
              <a:gd name="connsiteY88" fmla="*/ 2817856 h 3163521"/>
              <a:gd name="connsiteX89" fmla="*/ 8267224 w 12193149"/>
              <a:gd name="connsiteY89" fmla="*/ 2825031 h 3163521"/>
              <a:gd name="connsiteX90" fmla="*/ 8264525 w 12193149"/>
              <a:gd name="connsiteY90" fmla="*/ 2824801 h 3163521"/>
              <a:gd name="connsiteX91" fmla="*/ 8253181 w 12193149"/>
              <a:gd name="connsiteY91" fmla="*/ 2834644 h 3163521"/>
              <a:gd name="connsiteX92" fmla="*/ 8246982 w 12193149"/>
              <a:gd name="connsiteY92" fmla="*/ 2847636 h 3163521"/>
              <a:gd name="connsiteX93" fmla="*/ 8091420 w 12193149"/>
              <a:gd name="connsiteY93" fmla="*/ 2893797 h 3163521"/>
              <a:gd name="connsiteX94" fmla="*/ 7906555 w 12193149"/>
              <a:gd name="connsiteY94" fmla="*/ 2935770 h 3163521"/>
              <a:gd name="connsiteX95" fmla="*/ 7719893 w 12193149"/>
              <a:gd name="connsiteY95" fmla="*/ 2961485 h 3163521"/>
              <a:gd name="connsiteX96" fmla="*/ 7615495 w 12193149"/>
              <a:gd name="connsiteY96" fmla="*/ 2958014 h 3163521"/>
              <a:gd name="connsiteX97" fmla="*/ 7528691 w 12193149"/>
              <a:gd name="connsiteY97" fmla="*/ 2963842 h 3163521"/>
              <a:gd name="connsiteX98" fmla="*/ 7520719 w 12193149"/>
              <a:gd name="connsiteY98" fmla="*/ 2966395 h 3163521"/>
              <a:gd name="connsiteX99" fmla="*/ 7508559 w 12193149"/>
              <a:gd name="connsiteY99" fmla="*/ 2967730 h 3163521"/>
              <a:gd name="connsiteX100" fmla="*/ 7508188 w 12193149"/>
              <a:gd name="connsiteY100" fmla="*/ 2967403 h 3163521"/>
              <a:gd name="connsiteX101" fmla="*/ 7496943 w 12193149"/>
              <a:gd name="connsiteY101" fmla="*/ 2969355 h 3163521"/>
              <a:gd name="connsiteX102" fmla="*/ 7219707 w 12193149"/>
              <a:gd name="connsiteY102" fmla="*/ 2975462 h 3163521"/>
              <a:gd name="connsiteX103" fmla="*/ 7202249 w 12193149"/>
              <a:gd name="connsiteY103" fmla="*/ 2980012 h 3163521"/>
              <a:gd name="connsiteX104" fmla="*/ 7198152 w 12193149"/>
              <a:gd name="connsiteY104" fmla="*/ 2985370 h 3163521"/>
              <a:gd name="connsiteX105" fmla="*/ 7171956 w 12193149"/>
              <a:gd name="connsiteY105" fmla="*/ 2990018 h 3163521"/>
              <a:gd name="connsiteX106" fmla="*/ 7098136 w 12193149"/>
              <a:gd name="connsiteY106" fmla="*/ 3002246 h 3163521"/>
              <a:gd name="connsiteX107" fmla="*/ 7019644 w 12193149"/>
              <a:gd name="connsiteY107" fmla="*/ 3001872 h 3163521"/>
              <a:gd name="connsiteX108" fmla="*/ 6905294 w 12193149"/>
              <a:gd name="connsiteY108" fmla="*/ 3031378 h 3163521"/>
              <a:gd name="connsiteX109" fmla="*/ 6709370 w 12193149"/>
              <a:gd name="connsiteY109" fmla="*/ 3059333 h 3163521"/>
              <a:gd name="connsiteX110" fmla="*/ 6550602 w 12193149"/>
              <a:gd name="connsiteY110" fmla="*/ 3088109 h 3163521"/>
              <a:gd name="connsiteX111" fmla="*/ 6318708 w 12193149"/>
              <a:gd name="connsiteY111" fmla="*/ 3134909 h 3163521"/>
              <a:gd name="connsiteX112" fmla="*/ 6169822 w 12193149"/>
              <a:gd name="connsiteY112" fmla="*/ 3136996 h 3163521"/>
              <a:gd name="connsiteX113" fmla="*/ 6074996 w 12193149"/>
              <a:gd name="connsiteY113" fmla="*/ 3157458 h 3163521"/>
              <a:gd name="connsiteX114" fmla="*/ 6069677 w 12193149"/>
              <a:gd name="connsiteY114" fmla="*/ 3155921 h 3163521"/>
              <a:gd name="connsiteX115" fmla="*/ 6049786 w 12193149"/>
              <a:gd name="connsiteY115" fmla="*/ 3156604 h 3163521"/>
              <a:gd name="connsiteX116" fmla="*/ 6042433 w 12193149"/>
              <a:gd name="connsiteY116" fmla="*/ 3148255 h 3163521"/>
              <a:gd name="connsiteX117" fmla="*/ 6011238 w 12193149"/>
              <a:gd name="connsiteY117" fmla="*/ 3143162 h 3163521"/>
              <a:gd name="connsiteX118" fmla="*/ 5958523 w 12193149"/>
              <a:gd name="connsiteY118" fmla="*/ 3146806 h 3163521"/>
              <a:gd name="connsiteX119" fmla="*/ 5760067 w 12193149"/>
              <a:gd name="connsiteY119" fmla="*/ 3162498 h 3163521"/>
              <a:gd name="connsiteX120" fmla="*/ 5628108 w 12193149"/>
              <a:gd name="connsiteY120" fmla="*/ 3163521 h 3163521"/>
              <a:gd name="connsiteX121" fmla="*/ 5472054 w 12193149"/>
              <a:gd name="connsiteY121" fmla="*/ 3149501 h 3163521"/>
              <a:gd name="connsiteX122" fmla="*/ 5433909 w 12193149"/>
              <a:gd name="connsiteY122" fmla="*/ 3138248 h 3163521"/>
              <a:gd name="connsiteX123" fmla="*/ 5382817 w 12193149"/>
              <a:gd name="connsiteY123" fmla="*/ 3120546 h 3163521"/>
              <a:gd name="connsiteX124" fmla="*/ 5262912 w 12193149"/>
              <a:gd name="connsiteY124" fmla="*/ 3100129 h 3163521"/>
              <a:gd name="connsiteX125" fmla="*/ 5224109 w 12193149"/>
              <a:gd name="connsiteY125" fmla="*/ 3089005 h 3163521"/>
              <a:gd name="connsiteX126" fmla="*/ 5175808 w 12193149"/>
              <a:gd name="connsiteY126" fmla="*/ 3086015 h 3163521"/>
              <a:gd name="connsiteX127" fmla="*/ 5157702 w 12193149"/>
              <a:gd name="connsiteY127" fmla="*/ 3078792 h 3163521"/>
              <a:gd name="connsiteX128" fmla="*/ 5143747 w 12193149"/>
              <a:gd name="connsiteY128" fmla="*/ 3075392 h 3163521"/>
              <a:gd name="connsiteX129" fmla="*/ 5140744 w 12193149"/>
              <a:gd name="connsiteY129" fmla="*/ 3073291 h 3163521"/>
              <a:gd name="connsiteX130" fmla="*/ 5122807 w 12193149"/>
              <a:gd name="connsiteY130" fmla="*/ 3062438 h 3163521"/>
              <a:gd name="connsiteX131" fmla="*/ 5066938 w 12193149"/>
              <a:gd name="connsiteY131" fmla="*/ 3069009 h 3163521"/>
              <a:gd name="connsiteX132" fmla="*/ 5012662 w 12193149"/>
              <a:gd name="connsiteY132" fmla="*/ 3052628 h 3163521"/>
              <a:gd name="connsiteX133" fmla="*/ 4841589 w 12193149"/>
              <a:gd name="connsiteY133" fmla="*/ 3028611 h 3163521"/>
              <a:gd name="connsiteX134" fmla="*/ 4763595 w 12193149"/>
              <a:gd name="connsiteY134" fmla="*/ 3000843 h 3163521"/>
              <a:gd name="connsiteX135" fmla="*/ 4724334 w 12193149"/>
              <a:gd name="connsiteY135" fmla="*/ 2991829 h 3163521"/>
              <a:gd name="connsiteX136" fmla="*/ 4722324 w 12193149"/>
              <a:gd name="connsiteY136" fmla="*/ 2991080 h 3163521"/>
              <a:gd name="connsiteX137" fmla="*/ 4723259 w 12193149"/>
              <a:gd name="connsiteY137" fmla="*/ 2990869 h 3163521"/>
              <a:gd name="connsiteX138" fmla="*/ 4718350 w 12193149"/>
              <a:gd name="connsiteY138" fmla="*/ 2989599 h 3163521"/>
              <a:gd name="connsiteX139" fmla="*/ 4722324 w 12193149"/>
              <a:gd name="connsiteY139" fmla="*/ 2991080 h 3163521"/>
              <a:gd name="connsiteX140" fmla="*/ 4716674 w 12193149"/>
              <a:gd name="connsiteY140" fmla="*/ 2992355 h 3163521"/>
              <a:gd name="connsiteX141" fmla="*/ 4516962 w 12193149"/>
              <a:gd name="connsiteY141" fmla="*/ 2982453 h 3163521"/>
              <a:gd name="connsiteX142" fmla="*/ 4429691 w 12193149"/>
              <a:gd name="connsiteY142" fmla="*/ 2971802 h 3163521"/>
              <a:gd name="connsiteX143" fmla="*/ 4364023 w 12193149"/>
              <a:gd name="connsiteY143" fmla="*/ 2970456 h 3163521"/>
              <a:gd name="connsiteX144" fmla="*/ 4318114 w 12193149"/>
              <a:gd name="connsiteY144" fmla="*/ 2977071 h 3163521"/>
              <a:gd name="connsiteX145" fmla="*/ 4316258 w 12193149"/>
              <a:gd name="connsiteY145" fmla="*/ 2975730 h 3163521"/>
              <a:gd name="connsiteX146" fmla="*/ 4296292 w 12193149"/>
              <a:gd name="connsiteY146" fmla="*/ 2973851 h 3163521"/>
              <a:gd name="connsiteX147" fmla="*/ 4291212 w 12193149"/>
              <a:gd name="connsiteY147" fmla="*/ 2976768 h 3163521"/>
              <a:gd name="connsiteX148" fmla="*/ 4277290 w 12193149"/>
              <a:gd name="connsiteY148" fmla="*/ 2976522 h 3163521"/>
              <a:gd name="connsiteX149" fmla="*/ 4249265 w 12193149"/>
              <a:gd name="connsiteY149" fmla="*/ 2978846 h 3163521"/>
              <a:gd name="connsiteX150" fmla="*/ 4203199 w 12193149"/>
              <a:gd name="connsiteY150" fmla="*/ 2976051 h 3163521"/>
              <a:gd name="connsiteX151" fmla="*/ 4202893 w 12193149"/>
              <a:gd name="connsiteY151" fmla="*/ 2974792 h 3163521"/>
              <a:gd name="connsiteX152" fmla="*/ 4192396 w 12193149"/>
              <a:gd name="connsiteY152" fmla="*/ 2969158 h 3163521"/>
              <a:gd name="connsiteX153" fmla="*/ 4143893 w 12193149"/>
              <a:gd name="connsiteY153" fmla="*/ 2953293 h 3163521"/>
              <a:gd name="connsiteX154" fmla="*/ 4084245 w 12193149"/>
              <a:gd name="connsiteY154" fmla="*/ 2926760 h 3163521"/>
              <a:gd name="connsiteX155" fmla="*/ 4075694 w 12193149"/>
              <a:gd name="connsiteY155" fmla="*/ 2925925 h 3163521"/>
              <a:gd name="connsiteX156" fmla="*/ 4075575 w 12193149"/>
              <a:gd name="connsiteY156" fmla="*/ 2925626 h 3163521"/>
              <a:gd name="connsiteX157" fmla="*/ 4066658 w 12193149"/>
              <a:gd name="connsiteY157" fmla="*/ 2924182 h 3163521"/>
              <a:gd name="connsiteX158" fmla="*/ 4060102 w 12193149"/>
              <a:gd name="connsiteY158" fmla="*/ 2924400 h 3163521"/>
              <a:gd name="connsiteX159" fmla="*/ 4043512 w 12193149"/>
              <a:gd name="connsiteY159" fmla="*/ 2922779 h 3163521"/>
              <a:gd name="connsiteX160" fmla="*/ 4038145 w 12193149"/>
              <a:gd name="connsiteY160" fmla="*/ 2920345 h 3163521"/>
              <a:gd name="connsiteX161" fmla="*/ 4036511 w 12193149"/>
              <a:gd name="connsiteY161" fmla="*/ 2916678 h 3163521"/>
              <a:gd name="connsiteX162" fmla="*/ 4034926 w 12193149"/>
              <a:gd name="connsiteY162" fmla="*/ 2916913 h 3163521"/>
              <a:gd name="connsiteX163" fmla="*/ 4005686 w 12193149"/>
              <a:gd name="connsiteY163" fmla="*/ 2904345 h 3163521"/>
              <a:gd name="connsiteX164" fmla="*/ 3937994 w 12193149"/>
              <a:gd name="connsiteY164" fmla="*/ 2886888 h 3163521"/>
              <a:gd name="connsiteX165" fmla="*/ 3898423 w 12193149"/>
              <a:gd name="connsiteY165" fmla="*/ 2881233 h 3163521"/>
              <a:gd name="connsiteX166" fmla="*/ 3790908 w 12193149"/>
              <a:gd name="connsiteY166" fmla="*/ 2860995 h 3163521"/>
              <a:gd name="connsiteX167" fmla="*/ 3683661 w 12193149"/>
              <a:gd name="connsiteY167" fmla="*/ 2837072 h 3163521"/>
              <a:gd name="connsiteX168" fmla="*/ 3611183 w 12193149"/>
              <a:gd name="connsiteY168" fmla="*/ 2804801 h 3163521"/>
              <a:gd name="connsiteX169" fmla="*/ 3605003 w 12193149"/>
              <a:gd name="connsiteY169" fmla="*/ 2806163 h 3163521"/>
              <a:gd name="connsiteX170" fmla="*/ 3595884 w 12193149"/>
              <a:gd name="connsiteY170" fmla="*/ 2806327 h 3163521"/>
              <a:gd name="connsiteX171" fmla="*/ 3595649 w 12193149"/>
              <a:gd name="connsiteY171" fmla="*/ 2806058 h 3163521"/>
              <a:gd name="connsiteX172" fmla="*/ 3587126 w 12193149"/>
              <a:gd name="connsiteY172" fmla="*/ 2806748 h 3163521"/>
              <a:gd name="connsiteX173" fmla="*/ 3537283 w 12193149"/>
              <a:gd name="connsiteY173" fmla="*/ 2797049 h 3163521"/>
              <a:gd name="connsiteX174" fmla="*/ 3474371 w 12193149"/>
              <a:gd name="connsiteY174" fmla="*/ 2793388 h 3163521"/>
              <a:gd name="connsiteX175" fmla="*/ 3401876 w 12193149"/>
              <a:gd name="connsiteY175" fmla="*/ 2781340 h 3163521"/>
              <a:gd name="connsiteX176" fmla="*/ 3365036 w 12193149"/>
              <a:gd name="connsiteY176" fmla="*/ 2798292 h 3163521"/>
              <a:gd name="connsiteX177" fmla="*/ 3345174 w 12193149"/>
              <a:gd name="connsiteY177" fmla="*/ 2799974 h 3163521"/>
              <a:gd name="connsiteX178" fmla="*/ 3342846 w 12193149"/>
              <a:gd name="connsiteY178" fmla="*/ 2798999 h 3163521"/>
              <a:gd name="connsiteX179" fmla="*/ 3263504 w 12193149"/>
              <a:gd name="connsiteY179" fmla="*/ 2804876 h 3163521"/>
              <a:gd name="connsiteX180" fmla="*/ 3143704 w 12193149"/>
              <a:gd name="connsiteY180" fmla="*/ 2812651 h 3163521"/>
              <a:gd name="connsiteX181" fmla="*/ 3031439 w 12193149"/>
              <a:gd name="connsiteY181" fmla="*/ 2815294 h 3163521"/>
              <a:gd name="connsiteX182" fmla="*/ 2782717 w 12193149"/>
              <a:gd name="connsiteY182" fmla="*/ 2837115 h 3163521"/>
              <a:gd name="connsiteX183" fmla="*/ 2647675 w 12193149"/>
              <a:gd name="connsiteY183" fmla="*/ 2847651 h 3163521"/>
              <a:gd name="connsiteX184" fmla="*/ 2569176 w 12193149"/>
              <a:gd name="connsiteY184" fmla="*/ 2821410 h 3163521"/>
              <a:gd name="connsiteX185" fmla="*/ 2444403 w 12193149"/>
              <a:gd name="connsiteY185" fmla="*/ 2835311 h 3163521"/>
              <a:gd name="connsiteX186" fmla="*/ 2316260 w 12193149"/>
              <a:gd name="connsiteY186" fmla="*/ 2843778 h 3163521"/>
              <a:gd name="connsiteX187" fmla="*/ 2209726 w 12193149"/>
              <a:gd name="connsiteY187" fmla="*/ 2838545 h 3163521"/>
              <a:gd name="connsiteX188" fmla="*/ 2095813 w 12193149"/>
              <a:gd name="connsiteY188" fmla="*/ 2821834 h 3163521"/>
              <a:gd name="connsiteX189" fmla="*/ 1998504 w 12193149"/>
              <a:gd name="connsiteY189" fmla="*/ 2813814 h 3163521"/>
              <a:gd name="connsiteX190" fmla="*/ 1929320 w 12193149"/>
              <a:gd name="connsiteY190" fmla="*/ 2835759 h 3163521"/>
              <a:gd name="connsiteX191" fmla="*/ 1922798 w 12193149"/>
              <a:gd name="connsiteY191" fmla="*/ 2830928 h 3163521"/>
              <a:gd name="connsiteX192" fmla="*/ 1874228 w 12193149"/>
              <a:gd name="connsiteY192" fmla="*/ 2832523 h 3163521"/>
              <a:gd name="connsiteX193" fmla="*/ 1787803 w 12193149"/>
              <a:gd name="connsiteY193" fmla="*/ 2860145 h 3163521"/>
              <a:gd name="connsiteX194" fmla="*/ 1739352 w 12193149"/>
              <a:gd name="connsiteY194" fmla="*/ 2855094 h 3163521"/>
              <a:gd name="connsiteX195" fmla="*/ 1676219 w 12193149"/>
              <a:gd name="connsiteY195" fmla="*/ 2838745 h 3163521"/>
              <a:gd name="connsiteX196" fmla="*/ 1609817 w 12193149"/>
              <a:gd name="connsiteY196" fmla="*/ 2831848 h 3163521"/>
              <a:gd name="connsiteX197" fmla="*/ 1497258 w 12193149"/>
              <a:gd name="connsiteY197" fmla="*/ 2806258 h 3163521"/>
              <a:gd name="connsiteX198" fmla="*/ 1151127 w 12193149"/>
              <a:gd name="connsiteY198" fmla="*/ 2756823 h 3163521"/>
              <a:gd name="connsiteX199" fmla="*/ 859417 w 12193149"/>
              <a:gd name="connsiteY199" fmla="*/ 2747390 h 3163521"/>
              <a:gd name="connsiteX200" fmla="*/ 838688 w 12193149"/>
              <a:gd name="connsiteY200" fmla="*/ 2748603 h 3163521"/>
              <a:gd name="connsiteX201" fmla="*/ 817957 w 12193149"/>
              <a:gd name="connsiteY201" fmla="*/ 2746639 h 3163521"/>
              <a:gd name="connsiteX202" fmla="*/ 812654 w 12193149"/>
              <a:gd name="connsiteY202" fmla="*/ 2749533 h 3163521"/>
              <a:gd name="connsiteX203" fmla="*/ 721195 w 12193149"/>
              <a:gd name="connsiteY203" fmla="*/ 2748443 h 3163521"/>
              <a:gd name="connsiteX204" fmla="*/ 720890 w 12193149"/>
              <a:gd name="connsiteY204" fmla="*/ 2747181 h 3163521"/>
              <a:gd name="connsiteX205" fmla="*/ 710023 w 12193149"/>
              <a:gd name="connsiteY205" fmla="*/ 2741504 h 3163521"/>
              <a:gd name="connsiteX206" fmla="*/ 597940 w 12193149"/>
              <a:gd name="connsiteY206" fmla="*/ 2698646 h 3163521"/>
              <a:gd name="connsiteX207" fmla="*/ 579683 w 12193149"/>
              <a:gd name="connsiteY207" fmla="*/ 2695994 h 3163521"/>
              <a:gd name="connsiteX208" fmla="*/ 572865 w 12193149"/>
              <a:gd name="connsiteY208" fmla="*/ 2696183 h 3163521"/>
              <a:gd name="connsiteX209" fmla="*/ 446247 w 12193149"/>
              <a:gd name="connsiteY209" fmla="*/ 2658153 h 3163521"/>
              <a:gd name="connsiteX210" fmla="*/ 405163 w 12193149"/>
              <a:gd name="connsiteY210" fmla="*/ 2652330 h 3163521"/>
              <a:gd name="connsiteX211" fmla="*/ 293583 w 12193149"/>
              <a:gd name="connsiteY211" fmla="*/ 2631634 h 3163521"/>
              <a:gd name="connsiteX212" fmla="*/ 119529 w 12193149"/>
              <a:gd name="connsiteY212" fmla="*/ 2579829 h 3163521"/>
              <a:gd name="connsiteX213" fmla="*/ 16674 w 12193149"/>
              <a:gd name="connsiteY213" fmla="*/ 2576973 h 3163521"/>
              <a:gd name="connsiteX214" fmla="*/ 1150 w 12193149"/>
              <a:gd name="connsiteY214" fmla="*/ 2571504 h 3163521"/>
              <a:gd name="connsiteX215" fmla="*/ 1148 w 12193149"/>
              <a:gd name="connsiteY215" fmla="*/ 1040995 h 3163521"/>
              <a:gd name="connsiteX216" fmla="*/ 1148 w 12193149"/>
              <a:gd name="connsiteY216" fmla="*/ 818782 h 3163521"/>
              <a:gd name="connsiteX0" fmla="*/ 1148 w 12193149"/>
              <a:gd name="connsiteY0" fmla="*/ 0 h 3171710"/>
              <a:gd name="connsiteX1" fmla="*/ 12181789 w 12193149"/>
              <a:gd name="connsiteY1" fmla="*/ 8189 h 3171710"/>
              <a:gd name="connsiteX2" fmla="*/ 12193149 w 12193149"/>
              <a:gd name="connsiteY2" fmla="*/ 1406710 h 3171710"/>
              <a:gd name="connsiteX3" fmla="*/ 12185986 w 12193149"/>
              <a:gd name="connsiteY3" fmla="*/ 1411160 h 3171710"/>
              <a:gd name="connsiteX4" fmla="*/ 12156363 w 12193149"/>
              <a:gd name="connsiteY4" fmla="*/ 1424337 h 3171710"/>
              <a:gd name="connsiteX5" fmla="*/ 12139215 w 12193149"/>
              <a:gd name="connsiteY5" fmla="*/ 1450150 h 3171710"/>
              <a:gd name="connsiteX6" fmla="*/ 12126327 w 12193149"/>
              <a:gd name="connsiteY6" fmla="*/ 1451661 h 3171710"/>
              <a:gd name="connsiteX7" fmla="*/ 12124007 w 12193149"/>
              <a:gd name="connsiteY7" fmla="*/ 1451765 h 3171710"/>
              <a:gd name="connsiteX8" fmla="*/ 12116854 w 12193149"/>
              <a:gd name="connsiteY8" fmla="*/ 1455579 h 3171710"/>
              <a:gd name="connsiteX9" fmla="*/ 12099497 w 12193149"/>
              <a:gd name="connsiteY9" fmla="*/ 1455110 h 3171710"/>
              <a:gd name="connsiteX10" fmla="*/ 12087073 w 12193149"/>
              <a:gd name="connsiteY10" fmla="*/ 1463312 h 3171710"/>
              <a:gd name="connsiteX11" fmla="*/ 12031073 w 12193149"/>
              <a:gd name="connsiteY11" fmla="*/ 1506980 h 3171710"/>
              <a:gd name="connsiteX12" fmla="*/ 11995833 w 12193149"/>
              <a:gd name="connsiteY12" fmla="*/ 1530429 h 3171710"/>
              <a:gd name="connsiteX13" fmla="*/ 11979717 w 12193149"/>
              <a:gd name="connsiteY13" fmla="*/ 1535132 h 3171710"/>
              <a:gd name="connsiteX14" fmla="*/ 11959046 w 12193149"/>
              <a:gd name="connsiteY14" fmla="*/ 1544529 h 3171710"/>
              <a:gd name="connsiteX15" fmla="*/ 11920454 w 12193149"/>
              <a:gd name="connsiteY15" fmla="*/ 1557854 h 3171710"/>
              <a:gd name="connsiteX16" fmla="*/ 11903656 w 12193149"/>
              <a:gd name="connsiteY16" fmla="*/ 1569397 h 3171710"/>
              <a:gd name="connsiteX17" fmla="*/ 11895048 w 12193149"/>
              <a:gd name="connsiteY17" fmla="*/ 1571762 h 3171710"/>
              <a:gd name="connsiteX18" fmla="*/ 11891968 w 12193149"/>
              <a:gd name="connsiteY18" fmla="*/ 1582700 h 3171710"/>
              <a:gd name="connsiteX19" fmla="*/ 11870776 w 12193149"/>
              <a:gd name="connsiteY19" fmla="*/ 1604787 h 3171710"/>
              <a:gd name="connsiteX20" fmla="*/ 11813376 w 12193149"/>
              <a:gd name="connsiteY20" fmla="*/ 1624630 h 3171710"/>
              <a:gd name="connsiteX21" fmla="*/ 11590693 w 12193149"/>
              <a:gd name="connsiteY21" fmla="*/ 1790748 h 3171710"/>
              <a:gd name="connsiteX22" fmla="*/ 11506817 w 12193149"/>
              <a:gd name="connsiteY22" fmla="*/ 1860594 h 3171710"/>
              <a:gd name="connsiteX23" fmla="*/ 11280332 w 12193149"/>
              <a:gd name="connsiteY23" fmla="*/ 2050542 h 3171710"/>
              <a:gd name="connsiteX24" fmla="*/ 11228309 w 12193149"/>
              <a:gd name="connsiteY24" fmla="*/ 2103207 h 3171710"/>
              <a:gd name="connsiteX25" fmla="*/ 11218087 w 12193149"/>
              <a:gd name="connsiteY25" fmla="*/ 2102932 h 3171710"/>
              <a:gd name="connsiteX26" fmla="*/ 11217184 w 12193149"/>
              <a:gd name="connsiteY26" fmla="*/ 2101989 h 3171710"/>
              <a:gd name="connsiteX27" fmla="*/ 11188885 w 12193149"/>
              <a:gd name="connsiteY27" fmla="*/ 2119354 h 3171710"/>
              <a:gd name="connsiteX28" fmla="*/ 11184501 w 12193149"/>
              <a:gd name="connsiteY28" fmla="*/ 2119496 h 3171710"/>
              <a:gd name="connsiteX29" fmla="*/ 11166854 w 12193149"/>
              <a:gd name="connsiteY29" fmla="*/ 2133583 h 3171710"/>
              <a:gd name="connsiteX30" fmla="*/ 11157311 w 12193149"/>
              <a:gd name="connsiteY30" fmla="*/ 2139385 h 3171710"/>
              <a:gd name="connsiteX31" fmla="*/ 11155496 w 12193149"/>
              <a:gd name="connsiteY31" fmla="*/ 2144068 h 3171710"/>
              <a:gd name="connsiteX32" fmla="*/ 11140961 w 12193149"/>
              <a:gd name="connsiteY32" fmla="*/ 2151086 h 3171710"/>
              <a:gd name="connsiteX33" fmla="*/ 11138961 w 12193149"/>
              <a:gd name="connsiteY33" fmla="*/ 2150743 h 3171710"/>
              <a:gd name="connsiteX34" fmla="*/ 11128208 w 12193149"/>
              <a:gd name="connsiteY34" fmla="*/ 2160803 h 3171710"/>
              <a:gd name="connsiteX35" fmla="*/ 11120691 w 12193149"/>
              <a:gd name="connsiteY35" fmla="*/ 2174395 h 3171710"/>
              <a:gd name="connsiteX36" fmla="*/ 10894683 w 12193149"/>
              <a:gd name="connsiteY36" fmla="*/ 2300370 h 3171710"/>
              <a:gd name="connsiteX37" fmla="*/ 10773300 w 12193149"/>
              <a:gd name="connsiteY37" fmla="*/ 2350162 h 3171710"/>
              <a:gd name="connsiteX38" fmla="*/ 10627668 w 12193149"/>
              <a:gd name="connsiteY38" fmla="*/ 2386200 h 3171710"/>
              <a:gd name="connsiteX39" fmla="*/ 10581895 w 12193149"/>
              <a:gd name="connsiteY39" fmla="*/ 2395660 h 3171710"/>
              <a:gd name="connsiteX40" fmla="*/ 10547790 w 12193149"/>
              <a:gd name="connsiteY40" fmla="*/ 2425394 h 3171710"/>
              <a:gd name="connsiteX41" fmla="*/ 10529643 w 12193149"/>
              <a:gd name="connsiteY41" fmla="*/ 2423878 h 3171710"/>
              <a:gd name="connsiteX42" fmla="*/ 10526446 w 12193149"/>
              <a:gd name="connsiteY42" fmla="*/ 2423382 h 3171710"/>
              <a:gd name="connsiteX43" fmla="*/ 10515129 w 12193149"/>
              <a:gd name="connsiteY43" fmla="*/ 2426508 h 3171710"/>
              <a:gd name="connsiteX44" fmla="*/ 10491735 w 12193149"/>
              <a:gd name="connsiteY44" fmla="*/ 2421127 h 3171710"/>
              <a:gd name="connsiteX45" fmla="*/ 10471418 w 12193149"/>
              <a:gd name="connsiteY45" fmla="*/ 2428664 h 3171710"/>
              <a:gd name="connsiteX46" fmla="*/ 10377042 w 12193149"/>
              <a:gd name="connsiteY46" fmla="*/ 2471569 h 3171710"/>
              <a:gd name="connsiteX47" fmla="*/ 10319338 w 12193149"/>
              <a:gd name="connsiteY47" fmla="*/ 2493192 h 3171710"/>
              <a:gd name="connsiteX48" fmla="*/ 10295467 w 12193149"/>
              <a:gd name="connsiteY48" fmla="*/ 2495050 h 3171710"/>
              <a:gd name="connsiteX49" fmla="*/ 10263443 w 12193149"/>
              <a:gd name="connsiteY49" fmla="*/ 2501919 h 3171710"/>
              <a:gd name="connsiteX50" fmla="*/ 10205418 w 12193149"/>
              <a:gd name="connsiteY50" fmla="*/ 2509120 h 3171710"/>
              <a:gd name="connsiteX51" fmla="*/ 10177759 w 12193149"/>
              <a:gd name="connsiteY51" fmla="*/ 2519914 h 3171710"/>
              <a:gd name="connsiteX52" fmla="*/ 10165070 w 12193149"/>
              <a:gd name="connsiteY52" fmla="*/ 2520710 h 3171710"/>
              <a:gd name="connsiteX53" fmla="*/ 10156308 w 12193149"/>
              <a:gd name="connsiteY53" fmla="*/ 2534458 h 3171710"/>
              <a:gd name="connsiteX54" fmla="*/ 10118267 w 12193149"/>
              <a:gd name="connsiteY54" fmla="*/ 2558113 h 3171710"/>
              <a:gd name="connsiteX55" fmla="*/ 10083317 w 12193149"/>
              <a:gd name="connsiteY55" fmla="*/ 2570267 h 3171710"/>
              <a:gd name="connsiteX56" fmla="*/ 10040388 w 12193149"/>
              <a:gd name="connsiteY56" fmla="*/ 2568603 h 3171710"/>
              <a:gd name="connsiteX57" fmla="*/ 9961167 w 12193149"/>
              <a:gd name="connsiteY57" fmla="*/ 2584118 h 3171710"/>
              <a:gd name="connsiteX58" fmla="*/ 9848940 w 12193149"/>
              <a:gd name="connsiteY58" fmla="*/ 2590886 h 3171710"/>
              <a:gd name="connsiteX59" fmla="*/ 9729457 w 12193149"/>
              <a:gd name="connsiteY59" fmla="*/ 2611093 h 3171710"/>
              <a:gd name="connsiteX60" fmla="*/ 9613704 w 12193149"/>
              <a:gd name="connsiteY60" fmla="*/ 2639342 h 3171710"/>
              <a:gd name="connsiteX61" fmla="*/ 9338590 w 12193149"/>
              <a:gd name="connsiteY61" fmla="*/ 2696264 h 3171710"/>
              <a:gd name="connsiteX62" fmla="*/ 9232518 w 12193149"/>
              <a:gd name="connsiteY62" fmla="*/ 2720120 h 3171710"/>
              <a:gd name="connsiteX63" fmla="*/ 9156690 w 12193149"/>
              <a:gd name="connsiteY63" fmla="*/ 2730199 h 3171710"/>
              <a:gd name="connsiteX64" fmla="*/ 9054601 w 12193149"/>
              <a:gd name="connsiteY64" fmla="*/ 2737726 h 3171710"/>
              <a:gd name="connsiteX65" fmla="*/ 9006634 w 12193149"/>
              <a:gd name="connsiteY65" fmla="*/ 2741011 h 3171710"/>
              <a:gd name="connsiteX66" fmla="*/ 9006349 w 12193149"/>
              <a:gd name="connsiteY66" fmla="*/ 2740771 h 3171710"/>
              <a:gd name="connsiteX67" fmla="*/ 8997380 w 12193149"/>
              <a:gd name="connsiteY67" fmla="*/ 2741982 h 3171710"/>
              <a:gd name="connsiteX68" fmla="*/ 8991542 w 12193149"/>
              <a:gd name="connsiteY68" fmla="*/ 2744043 h 3171710"/>
              <a:gd name="connsiteX69" fmla="*/ 8975485 w 12193149"/>
              <a:gd name="connsiteY69" fmla="*/ 2747269 h 3171710"/>
              <a:gd name="connsiteX70" fmla="*/ 8969159 w 12193149"/>
              <a:gd name="connsiteY70" fmla="*/ 2746569 h 3171710"/>
              <a:gd name="connsiteX71" fmla="*/ 8964196 w 12193149"/>
              <a:gd name="connsiteY71" fmla="*/ 2744344 h 3171710"/>
              <a:gd name="connsiteX72" fmla="*/ 8930136 w 12193149"/>
              <a:gd name="connsiteY72" fmla="*/ 2741156 h 3171710"/>
              <a:gd name="connsiteX73" fmla="*/ 8753592 w 12193149"/>
              <a:gd name="connsiteY73" fmla="*/ 2760388 h 3171710"/>
              <a:gd name="connsiteX74" fmla="*/ 8708995 w 12193149"/>
              <a:gd name="connsiteY74" fmla="*/ 2762489 h 3171710"/>
              <a:gd name="connsiteX75" fmla="*/ 8597219 w 12193149"/>
              <a:gd name="connsiteY75" fmla="*/ 2771061 h 3171710"/>
              <a:gd name="connsiteX76" fmla="*/ 8526378 w 12193149"/>
              <a:gd name="connsiteY76" fmla="*/ 2756219 h 3171710"/>
              <a:gd name="connsiteX77" fmla="*/ 8512131 w 12193149"/>
              <a:gd name="connsiteY77" fmla="*/ 2762134 h 3171710"/>
              <a:gd name="connsiteX78" fmla="*/ 8507315 w 12193149"/>
              <a:gd name="connsiteY78" fmla="*/ 2765135 h 3171710"/>
              <a:gd name="connsiteX79" fmla="*/ 8499116 w 12193149"/>
              <a:gd name="connsiteY79" fmla="*/ 2767873 h 3171710"/>
              <a:gd name="connsiteX80" fmla="*/ 8498742 w 12193149"/>
              <a:gd name="connsiteY80" fmla="*/ 2767694 h 3171710"/>
              <a:gd name="connsiteX81" fmla="*/ 8491397 w 12193149"/>
              <a:gd name="connsiteY81" fmla="*/ 2770744 h 3171710"/>
              <a:gd name="connsiteX82" fmla="*/ 8368330 w 12193149"/>
              <a:gd name="connsiteY82" fmla="*/ 2784786 h 3171710"/>
              <a:gd name="connsiteX83" fmla="*/ 8354947 w 12193149"/>
              <a:gd name="connsiteY83" fmla="*/ 2784980 h 3171710"/>
              <a:gd name="connsiteX84" fmla="*/ 8321252 w 12193149"/>
              <a:gd name="connsiteY84" fmla="*/ 2801558 h 3171710"/>
              <a:gd name="connsiteX85" fmla="*/ 8315581 w 12193149"/>
              <a:gd name="connsiteY85" fmla="*/ 2801884 h 3171710"/>
              <a:gd name="connsiteX86" fmla="*/ 8296322 w 12193149"/>
              <a:gd name="connsiteY86" fmla="*/ 2815779 h 3171710"/>
              <a:gd name="connsiteX87" fmla="*/ 8285424 w 12193149"/>
              <a:gd name="connsiteY87" fmla="*/ 2821602 h 3171710"/>
              <a:gd name="connsiteX88" fmla="*/ 8284298 w 12193149"/>
              <a:gd name="connsiteY88" fmla="*/ 2826045 h 3171710"/>
              <a:gd name="connsiteX89" fmla="*/ 8267224 w 12193149"/>
              <a:gd name="connsiteY89" fmla="*/ 2833220 h 3171710"/>
              <a:gd name="connsiteX90" fmla="*/ 8264525 w 12193149"/>
              <a:gd name="connsiteY90" fmla="*/ 2832990 h 3171710"/>
              <a:gd name="connsiteX91" fmla="*/ 8253181 w 12193149"/>
              <a:gd name="connsiteY91" fmla="*/ 2842833 h 3171710"/>
              <a:gd name="connsiteX92" fmla="*/ 8246982 w 12193149"/>
              <a:gd name="connsiteY92" fmla="*/ 2855825 h 3171710"/>
              <a:gd name="connsiteX93" fmla="*/ 8091420 w 12193149"/>
              <a:gd name="connsiteY93" fmla="*/ 2901986 h 3171710"/>
              <a:gd name="connsiteX94" fmla="*/ 7906555 w 12193149"/>
              <a:gd name="connsiteY94" fmla="*/ 2943959 h 3171710"/>
              <a:gd name="connsiteX95" fmla="*/ 7719893 w 12193149"/>
              <a:gd name="connsiteY95" fmla="*/ 2969674 h 3171710"/>
              <a:gd name="connsiteX96" fmla="*/ 7615495 w 12193149"/>
              <a:gd name="connsiteY96" fmla="*/ 2966203 h 3171710"/>
              <a:gd name="connsiteX97" fmla="*/ 7528691 w 12193149"/>
              <a:gd name="connsiteY97" fmla="*/ 2972031 h 3171710"/>
              <a:gd name="connsiteX98" fmla="*/ 7520719 w 12193149"/>
              <a:gd name="connsiteY98" fmla="*/ 2974584 h 3171710"/>
              <a:gd name="connsiteX99" fmla="*/ 7508559 w 12193149"/>
              <a:gd name="connsiteY99" fmla="*/ 2975919 h 3171710"/>
              <a:gd name="connsiteX100" fmla="*/ 7508188 w 12193149"/>
              <a:gd name="connsiteY100" fmla="*/ 2975592 h 3171710"/>
              <a:gd name="connsiteX101" fmla="*/ 7496943 w 12193149"/>
              <a:gd name="connsiteY101" fmla="*/ 2977544 h 3171710"/>
              <a:gd name="connsiteX102" fmla="*/ 7219707 w 12193149"/>
              <a:gd name="connsiteY102" fmla="*/ 2983651 h 3171710"/>
              <a:gd name="connsiteX103" fmla="*/ 7202249 w 12193149"/>
              <a:gd name="connsiteY103" fmla="*/ 2988201 h 3171710"/>
              <a:gd name="connsiteX104" fmla="*/ 7198152 w 12193149"/>
              <a:gd name="connsiteY104" fmla="*/ 2993559 h 3171710"/>
              <a:gd name="connsiteX105" fmla="*/ 7171956 w 12193149"/>
              <a:gd name="connsiteY105" fmla="*/ 2998207 h 3171710"/>
              <a:gd name="connsiteX106" fmla="*/ 7098136 w 12193149"/>
              <a:gd name="connsiteY106" fmla="*/ 3010435 h 3171710"/>
              <a:gd name="connsiteX107" fmla="*/ 7019644 w 12193149"/>
              <a:gd name="connsiteY107" fmla="*/ 3010061 h 3171710"/>
              <a:gd name="connsiteX108" fmla="*/ 6905294 w 12193149"/>
              <a:gd name="connsiteY108" fmla="*/ 3039567 h 3171710"/>
              <a:gd name="connsiteX109" fmla="*/ 6709370 w 12193149"/>
              <a:gd name="connsiteY109" fmla="*/ 3067522 h 3171710"/>
              <a:gd name="connsiteX110" fmla="*/ 6550602 w 12193149"/>
              <a:gd name="connsiteY110" fmla="*/ 3096298 h 3171710"/>
              <a:gd name="connsiteX111" fmla="*/ 6318708 w 12193149"/>
              <a:gd name="connsiteY111" fmla="*/ 3143098 h 3171710"/>
              <a:gd name="connsiteX112" fmla="*/ 6169822 w 12193149"/>
              <a:gd name="connsiteY112" fmla="*/ 3145185 h 3171710"/>
              <a:gd name="connsiteX113" fmla="*/ 6074996 w 12193149"/>
              <a:gd name="connsiteY113" fmla="*/ 3165647 h 3171710"/>
              <a:gd name="connsiteX114" fmla="*/ 6069677 w 12193149"/>
              <a:gd name="connsiteY114" fmla="*/ 3164110 h 3171710"/>
              <a:gd name="connsiteX115" fmla="*/ 6049786 w 12193149"/>
              <a:gd name="connsiteY115" fmla="*/ 3164793 h 3171710"/>
              <a:gd name="connsiteX116" fmla="*/ 6042433 w 12193149"/>
              <a:gd name="connsiteY116" fmla="*/ 3156444 h 3171710"/>
              <a:gd name="connsiteX117" fmla="*/ 6011238 w 12193149"/>
              <a:gd name="connsiteY117" fmla="*/ 3151351 h 3171710"/>
              <a:gd name="connsiteX118" fmla="*/ 5958523 w 12193149"/>
              <a:gd name="connsiteY118" fmla="*/ 3154995 h 3171710"/>
              <a:gd name="connsiteX119" fmla="*/ 5760067 w 12193149"/>
              <a:gd name="connsiteY119" fmla="*/ 3170687 h 3171710"/>
              <a:gd name="connsiteX120" fmla="*/ 5628108 w 12193149"/>
              <a:gd name="connsiteY120" fmla="*/ 3171710 h 3171710"/>
              <a:gd name="connsiteX121" fmla="*/ 5472054 w 12193149"/>
              <a:gd name="connsiteY121" fmla="*/ 3157690 h 3171710"/>
              <a:gd name="connsiteX122" fmla="*/ 5433909 w 12193149"/>
              <a:gd name="connsiteY122" fmla="*/ 3146437 h 3171710"/>
              <a:gd name="connsiteX123" fmla="*/ 5382817 w 12193149"/>
              <a:gd name="connsiteY123" fmla="*/ 3128735 h 3171710"/>
              <a:gd name="connsiteX124" fmla="*/ 5262912 w 12193149"/>
              <a:gd name="connsiteY124" fmla="*/ 3108318 h 3171710"/>
              <a:gd name="connsiteX125" fmla="*/ 5224109 w 12193149"/>
              <a:gd name="connsiteY125" fmla="*/ 3097194 h 3171710"/>
              <a:gd name="connsiteX126" fmla="*/ 5175808 w 12193149"/>
              <a:gd name="connsiteY126" fmla="*/ 3094204 h 3171710"/>
              <a:gd name="connsiteX127" fmla="*/ 5157702 w 12193149"/>
              <a:gd name="connsiteY127" fmla="*/ 3086981 h 3171710"/>
              <a:gd name="connsiteX128" fmla="*/ 5143747 w 12193149"/>
              <a:gd name="connsiteY128" fmla="*/ 3083581 h 3171710"/>
              <a:gd name="connsiteX129" fmla="*/ 5140744 w 12193149"/>
              <a:gd name="connsiteY129" fmla="*/ 3081480 h 3171710"/>
              <a:gd name="connsiteX130" fmla="*/ 5122807 w 12193149"/>
              <a:gd name="connsiteY130" fmla="*/ 3070627 h 3171710"/>
              <a:gd name="connsiteX131" fmla="*/ 5066938 w 12193149"/>
              <a:gd name="connsiteY131" fmla="*/ 3077198 h 3171710"/>
              <a:gd name="connsiteX132" fmla="*/ 5012662 w 12193149"/>
              <a:gd name="connsiteY132" fmla="*/ 3060817 h 3171710"/>
              <a:gd name="connsiteX133" fmla="*/ 4841589 w 12193149"/>
              <a:gd name="connsiteY133" fmla="*/ 3036800 h 3171710"/>
              <a:gd name="connsiteX134" fmla="*/ 4763595 w 12193149"/>
              <a:gd name="connsiteY134" fmla="*/ 3009032 h 3171710"/>
              <a:gd name="connsiteX135" fmla="*/ 4724334 w 12193149"/>
              <a:gd name="connsiteY135" fmla="*/ 3000018 h 3171710"/>
              <a:gd name="connsiteX136" fmla="*/ 4722324 w 12193149"/>
              <a:gd name="connsiteY136" fmla="*/ 2999269 h 3171710"/>
              <a:gd name="connsiteX137" fmla="*/ 4723259 w 12193149"/>
              <a:gd name="connsiteY137" fmla="*/ 2999058 h 3171710"/>
              <a:gd name="connsiteX138" fmla="*/ 4718350 w 12193149"/>
              <a:gd name="connsiteY138" fmla="*/ 2997788 h 3171710"/>
              <a:gd name="connsiteX139" fmla="*/ 4722324 w 12193149"/>
              <a:gd name="connsiteY139" fmla="*/ 2999269 h 3171710"/>
              <a:gd name="connsiteX140" fmla="*/ 4716674 w 12193149"/>
              <a:gd name="connsiteY140" fmla="*/ 3000544 h 3171710"/>
              <a:gd name="connsiteX141" fmla="*/ 4516962 w 12193149"/>
              <a:gd name="connsiteY141" fmla="*/ 2990642 h 3171710"/>
              <a:gd name="connsiteX142" fmla="*/ 4429691 w 12193149"/>
              <a:gd name="connsiteY142" fmla="*/ 2979991 h 3171710"/>
              <a:gd name="connsiteX143" fmla="*/ 4364023 w 12193149"/>
              <a:gd name="connsiteY143" fmla="*/ 2978645 h 3171710"/>
              <a:gd name="connsiteX144" fmla="*/ 4318114 w 12193149"/>
              <a:gd name="connsiteY144" fmla="*/ 2985260 h 3171710"/>
              <a:gd name="connsiteX145" fmla="*/ 4316258 w 12193149"/>
              <a:gd name="connsiteY145" fmla="*/ 2983919 h 3171710"/>
              <a:gd name="connsiteX146" fmla="*/ 4296292 w 12193149"/>
              <a:gd name="connsiteY146" fmla="*/ 2982040 h 3171710"/>
              <a:gd name="connsiteX147" fmla="*/ 4291212 w 12193149"/>
              <a:gd name="connsiteY147" fmla="*/ 2984957 h 3171710"/>
              <a:gd name="connsiteX148" fmla="*/ 4277290 w 12193149"/>
              <a:gd name="connsiteY148" fmla="*/ 2984711 h 3171710"/>
              <a:gd name="connsiteX149" fmla="*/ 4249265 w 12193149"/>
              <a:gd name="connsiteY149" fmla="*/ 2987035 h 3171710"/>
              <a:gd name="connsiteX150" fmla="*/ 4203199 w 12193149"/>
              <a:gd name="connsiteY150" fmla="*/ 2984240 h 3171710"/>
              <a:gd name="connsiteX151" fmla="*/ 4202893 w 12193149"/>
              <a:gd name="connsiteY151" fmla="*/ 2982981 h 3171710"/>
              <a:gd name="connsiteX152" fmla="*/ 4192396 w 12193149"/>
              <a:gd name="connsiteY152" fmla="*/ 2977347 h 3171710"/>
              <a:gd name="connsiteX153" fmla="*/ 4143893 w 12193149"/>
              <a:gd name="connsiteY153" fmla="*/ 2961482 h 3171710"/>
              <a:gd name="connsiteX154" fmla="*/ 4084245 w 12193149"/>
              <a:gd name="connsiteY154" fmla="*/ 2934949 h 3171710"/>
              <a:gd name="connsiteX155" fmla="*/ 4075694 w 12193149"/>
              <a:gd name="connsiteY155" fmla="*/ 2934114 h 3171710"/>
              <a:gd name="connsiteX156" fmla="*/ 4075575 w 12193149"/>
              <a:gd name="connsiteY156" fmla="*/ 2933815 h 3171710"/>
              <a:gd name="connsiteX157" fmla="*/ 4066658 w 12193149"/>
              <a:gd name="connsiteY157" fmla="*/ 2932371 h 3171710"/>
              <a:gd name="connsiteX158" fmla="*/ 4060102 w 12193149"/>
              <a:gd name="connsiteY158" fmla="*/ 2932589 h 3171710"/>
              <a:gd name="connsiteX159" fmla="*/ 4043512 w 12193149"/>
              <a:gd name="connsiteY159" fmla="*/ 2930968 h 3171710"/>
              <a:gd name="connsiteX160" fmla="*/ 4038145 w 12193149"/>
              <a:gd name="connsiteY160" fmla="*/ 2928534 h 3171710"/>
              <a:gd name="connsiteX161" fmla="*/ 4036511 w 12193149"/>
              <a:gd name="connsiteY161" fmla="*/ 2924867 h 3171710"/>
              <a:gd name="connsiteX162" fmla="*/ 4034926 w 12193149"/>
              <a:gd name="connsiteY162" fmla="*/ 2925102 h 3171710"/>
              <a:gd name="connsiteX163" fmla="*/ 4005686 w 12193149"/>
              <a:gd name="connsiteY163" fmla="*/ 2912534 h 3171710"/>
              <a:gd name="connsiteX164" fmla="*/ 3937994 w 12193149"/>
              <a:gd name="connsiteY164" fmla="*/ 2895077 h 3171710"/>
              <a:gd name="connsiteX165" fmla="*/ 3898423 w 12193149"/>
              <a:gd name="connsiteY165" fmla="*/ 2889422 h 3171710"/>
              <a:gd name="connsiteX166" fmla="*/ 3790908 w 12193149"/>
              <a:gd name="connsiteY166" fmla="*/ 2869184 h 3171710"/>
              <a:gd name="connsiteX167" fmla="*/ 3683661 w 12193149"/>
              <a:gd name="connsiteY167" fmla="*/ 2845261 h 3171710"/>
              <a:gd name="connsiteX168" fmla="*/ 3611183 w 12193149"/>
              <a:gd name="connsiteY168" fmla="*/ 2812990 h 3171710"/>
              <a:gd name="connsiteX169" fmla="*/ 3605003 w 12193149"/>
              <a:gd name="connsiteY169" fmla="*/ 2814352 h 3171710"/>
              <a:gd name="connsiteX170" fmla="*/ 3595884 w 12193149"/>
              <a:gd name="connsiteY170" fmla="*/ 2814516 h 3171710"/>
              <a:gd name="connsiteX171" fmla="*/ 3595649 w 12193149"/>
              <a:gd name="connsiteY171" fmla="*/ 2814247 h 3171710"/>
              <a:gd name="connsiteX172" fmla="*/ 3587126 w 12193149"/>
              <a:gd name="connsiteY172" fmla="*/ 2814937 h 3171710"/>
              <a:gd name="connsiteX173" fmla="*/ 3537283 w 12193149"/>
              <a:gd name="connsiteY173" fmla="*/ 2805238 h 3171710"/>
              <a:gd name="connsiteX174" fmla="*/ 3474371 w 12193149"/>
              <a:gd name="connsiteY174" fmla="*/ 2801577 h 3171710"/>
              <a:gd name="connsiteX175" fmla="*/ 3401876 w 12193149"/>
              <a:gd name="connsiteY175" fmla="*/ 2789529 h 3171710"/>
              <a:gd name="connsiteX176" fmla="*/ 3365036 w 12193149"/>
              <a:gd name="connsiteY176" fmla="*/ 2806481 h 3171710"/>
              <a:gd name="connsiteX177" fmla="*/ 3345174 w 12193149"/>
              <a:gd name="connsiteY177" fmla="*/ 2808163 h 3171710"/>
              <a:gd name="connsiteX178" fmla="*/ 3342846 w 12193149"/>
              <a:gd name="connsiteY178" fmla="*/ 2807188 h 3171710"/>
              <a:gd name="connsiteX179" fmla="*/ 3263504 w 12193149"/>
              <a:gd name="connsiteY179" fmla="*/ 2813065 h 3171710"/>
              <a:gd name="connsiteX180" fmla="*/ 3143704 w 12193149"/>
              <a:gd name="connsiteY180" fmla="*/ 2820840 h 3171710"/>
              <a:gd name="connsiteX181" fmla="*/ 3031439 w 12193149"/>
              <a:gd name="connsiteY181" fmla="*/ 2823483 h 3171710"/>
              <a:gd name="connsiteX182" fmla="*/ 2782717 w 12193149"/>
              <a:gd name="connsiteY182" fmla="*/ 2845304 h 3171710"/>
              <a:gd name="connsiteX183" fmla="*/ 2647675 w 12193149"/>
              <a:gd name="connsiteY183" fmla="*/ 2855840 h 3171710"/>
              <a:gd name="connsiteX184" fmla="*/ 2569176 w 12193149"/>
              <a:gd name="connsiteY184" fmla="*/ 2829599 h 3171710"/>
              <a:gd name="connsiteX185" fmla="*/ 2444403 w 12193149"/>
              <a:gd name="connsiteY185" fmla="*/ 2843500 h 3171710"/>
              <a:gd name="connsiteX186" fmla="*/ 2316260 w 12193149"/>
              <a:gd name="connsiteY186" fmla="*/ 2851967 h 3171710"/>
              <a:gd name="connsiteX187" fmla="*/ 2209726 w 12193149"/>
              <a:gd name="connsiteY187" fmla="*/ 2846734 h 3171710"/>
              <a:gd name="connsiteX188" fmla="*/ 2095813 w 12193149"/>
              <a:gd name="connsiteY188" fmla="*/ 2830023 h 3171710"/>
              <a:gd name="connsiteX189" fmla="*/ 1998504 w 12193149"/>
              <a:gd name="connsiteY189" fmla="*/ 2822003 h 3171710"/>
              <a:gd name="connsiteX190" fmla="*/ 1929320 w 12193149"/>
              <a:gd name="connsiteY190" fmla="*/ 2843948 h 3171710"/>
              <a:gd name="connsiteX191" fmla="*/ 1922798 w 12193149"/>
              <a:gd name="connsiteY191" fmla="*/ 2839117 h 3171710"/>
              <a:gd name="connsiteX192" fmla="*/ 1874228 w 12193149"/>
              <a:gd name="connsiteY192" fmla="*/ 2840712 h 3171710"/>
              <a:gd name="connsiteX193" fmla="*/ 1787803 w 12193149"/>
              <a:gd name="connsiteY193" fmla="*/ 2868334 h 3171710"/>
              <a:gd name="connsiteX194" fmla="*/ 1739352 w 12193149"/>
              <a:gd name="connsiteY194" fmla="*/ 2863283 h 3171710"/>
              <a:gd name="connsiteX195" fmla="*/ 1676219 w 12193149"/>
              <a:gd name="connsiteY195" fmla="*/ 2846934 h 3171710"/>
              <a:gd name="connsiteX196" fmla="*/ 1609817 w 12193149"/>
              <a:gd name="connsiteY196" fmla="*/ 2840037 h 3171710"/>
              <a:gd name="connsiteX197" fmla="*/ 1497258 w 12193149"/>
              <a:gd name="connsiteY197" fmla="*/ 2814447 h 3171710"/>
              <a:gd name="connsiteX198" fmla="*/ 1151127 w 12193149"/>
              <a:gd name="connsiteY198" fmla="*/ 2765012 h 3171710"/>
              <a:gd name="connsiteX199" fmla="*/ 859417 w 12193149"/>
              <a:gd name="connsiteY199" fmla="*/ 2755579 h 3171710"/>
              <a:gd name="connsiteX200" fmla="*/ 838688 w 12193149"/>
              <a:gd name="connsiteY200" fmla="*/ 2756792 h 3171710"/>
              <a:gd name="connsiteX201" fmla="*/ 817957 w 12193149"/>
              <a:gd name="connsiteY201" fmla="*/ 2754828 h 3171710"/>
              <a:gd name="connsiteX202" fmla="*/ 812654 w 12193149"/>
              <a:gd name="connsiteY202" fmla="*/ 2757722 h 3171710"/>
              <a:gd name="connsiteX203" fmla="*/ 721195 w 12193149"/>
              <a:gd name="connsiteY203" fmla="*/ 2756632 h 3171710"/>
              <a:gd name="connsiteX204" fmla="*/ 720890 w 12193149"/>
              <a:gd name="connsiteY204" fmla="*/ 2755370 h 3171710"/>
              <a:gd name="connsiteX205" fmla="*/ 710023 w 12193149"/>
              <a:gd name="connsiteY205" fmla="*/ 2749693 h 3171710"/>
              <a:gd name="connsiteX206" fmla="*/ 597940 w 12193149"/>
              <a:gd name="connsiteY206" fmla="*/ 2706835 h 3171710"/>
              <a:gd name="connsiteX207" fmla="*/ 579683 w 12193149"/>
              <a:gd name="connsiteY207" fmla="*/ 2704183 h 3171710"/>
              <a:gd name="connsiteX208" fmla="*/ 572865 w 12193149"/>
              <a:gd name="connsiteY208" fmla="*/ 2704372 h 3171710"/>
              <a:gd name="connsiteX209" fmla="*/ 446247 w 12193149"/>
              <a:gd name="connsiteY209" fmla="*/ 2666342 h 3171710"/>
              <a:gd name="connsiteX210" fmla="*/ 405163 w 12193149"/>
              <a:gd name="connsiteY210" fmla="*/ 2660519 h 3171710"/>
              <a:gd name="connsiteX211" fmla="*/ 293583 w 12193149"/>
              <a:gd name="connsiteY211" fmla="*/ 2639823 h 3171710"/>
              <a:gd name="connsiteX212" fmla="*/ 119529 w 12193149"/>
              <a:gd name="connsiteY212" fmla="*/ 2588018 h 3171710"/>
              <a:gd name="connsiteX213" fmla="*/ 16674 w 12193149"/>
              <a:gd name="connsiteY213" fmla="*/ 2585162 h 3171710"/>
              <a:gd name="connsiteX214" fmla="*/ 1150 w 12193149"/>
              <a:gd name="connsiteY214" fmla="*/ 2579693 h 3171710"/>
              <a:gd name="connsiteX215" fmla="*/ 1148 w 12193149"/>
              <a:gd name="connsiteY215" fmla="*/ 1049184 h 3171710"/>
              <a:gd name="connsiteX216" fmla="*/ 1148 w 12193149"/>
              <a:gd name="connsiteY216" fmla="*/ 0 h 317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Lst>
            <a:rect l="l" t="t" r="r" b="b"/>
            <a:pathLst>
              <a:path w="12193149" h="3171710">
                <a:moveTo>
                  <a:pt x="1148" y="0"/>
                </a:moveTo>
                <a:lnTo>
                  <a:pt x="12181789" y="8189"/>
                </a:lnTo>
                <a:cubicBezTo>
                  <a:pt x="12181789" y="201435"/>
                  <a:pt x="12193149" y="1213464"/>
                  <a:pt x="12193149" y="1406710"/>
                </a:cubicBezTo>
                <a:lnTo>
                  <a:pt x="12185986" y="1411160"/>
                </a:lnTo>
                <a:cubicBezTo>
                  <a:pt x="12156393" y="1404401"/>
                  <a:pt x="12176978" y="1415299"/>
                  <a:pt x="12156363" y="1424337"/>
                </a:cubicBezTo>
                <a:cubicBezTo>
                  <a:pt x="12172308" y="1438279"/>
                  <a:pt x="12127905" y="1429847"/>
                  <a:pt x="12139215" y="1450150"/>
                </a:cubicBezTo>
                <a:cubicBezTo>
                  <a:pt x="12135103" y="1451151"/>
                  <a:pt x="12130766" y="1451483"/>
                  <a:pt x="12126327" y="1451661"/>
                </a:cubicBezTo>
                <a:lnTo>
                  <a:pt x="12124007" y="1451765"/>
                </a:lnTo>
                <a:lnTo>
                  <a:pt x="12116854" y="1455579"/>
                </a:lnTo>
                <a:lnTo>
                  <a:pt x="12099497" y="1455110"/>
                </a:lnTo>
                <a:cubicBezTo>
                  <a:pt x="12095162" y="1456775"/>
                  <a:pt x="12090978" y="1459336"/>
                  <a:pt x="12087073" y="1463312"/>
                </a:cubicBezTo>
                <a:cubicBezTo>
                  <a:pt x="12078890" y="1483714"/>
                  <a:pt x="12040481" y="1480817"/>
                  <a:pt x="12031073" y="1506980"/>
                </a:cubicBezTo>
                <a:cubicBezTo>
                  <a:pt x="12026399" y="1515225"/>
                  <a:pt x="12004497" y="1532326"/>
                  <a:pt x="11995833" y="1530429"/>
                </a:cubicBezTo>
                <a:cubicBezTo>
                  <a:pt x="11990333" y="1532938"/>
                  <a:pt x="11986699" y="1539016"/>
                  <a:pt x="11979717" y="1535132"/>
                </a:cubicBezTo>
                <a:cubicBezTo>
                  <a:pt x="11970382" y="1531211"/>
                  <a:pt x="11963763" y="1554233"/>
                  <a:pt x="11959046" y="1544529"/>
                </a:cubicBezTo>
                <a:lnTo>
                  <a:pt x="11920454" y="1557854"/>
                </a:lnTo>
                <a:cubicBezTo>
                  <a:pt x="11919152" y="1564914"/>
                  <a:pt x="11912619" y="1567116"/>
                  <a:pt x="11903656" y="1569397"/>
                </a:cubicBezTo>
                <a:lnTo>
                  <a:pt x="11895048" y="1571762"/>
                </a:lnTo>
                <a:lnTo>
                  <a:pt x="11891968" y="1582700"/>
                </a:lnTo>
                <a:cubicBezTo>
                  <a:pt x="11881074" y="1573372"/>
                  <a:pt x="11884523" y="1604713"/>
                  <a:pt x="11870776" y="1604787"/>
                </a:cubicBezTo>
                <a:lnTo>
                  <a:pt x="11813376" y="1624630"/>
                </a:lnTo>
                <a:lnTo>
                  <a:pt x="11590693" y="1790748"/>
                </a:lnTo>
                <a:cubicBezTo>
                  <a:pt x="11550201" y="1817685"/>
                  <a:pt x="11542649" y="1767741"/>
                  <a:pt x="11506817" y="1860594"/>
                </a:cubicBezTo>
                <a:cubicBezTo>
                  <a:pt x="11450023" y="1916431"/>
                  <a:pt x="11337127" y="2017145"/>
                  <a:pt x="11280332" y="2050542"/>
                </a:cubicBezTo>
                <a:cubicBezTo>
                  <a:pt x="11267547" y="2058142"/>
                  <a:pt x="11229147" y="2123560"/>
                  <a:pt x="11228309" y="2103207"/>
                </a:cubicBezTo>
                <a:cubicBezTo>
                  <a:pt x="11223950" y="2105174"/>
                  <a:pt x="11220761" y="2104651"/>
                  <a:pt x="11218087" y="2102932"/>
                </a:cubicBezTo>
                <a:lnTo>
                  <a:pt x="11217184" y="2101989"/>
                </a:lnTo>
                <a:lnTo>
                  <a:pt x="11188885" y="2119354"/>
                </a:lnTo>
                <a:lnTo>
                  <a:pt x="11184501" y="2119496"/>
                </a:lnTo>
                <a:lnTo>
                  <a:pt x="11166854" y="2133583"/>
                </a:lnTo>
                <a:lnTo>
                  <a:pt x="11157311" y="2139385"/>
                </a:lnTo>
                <a:lnTo>
                  <a:pt x="11155496" y="2144068"/>
                </a:lnTo>
                <a:cubicBezTo>
                  <a:pt x="11153045" y="2147436"/>
                  <a:pt x="11148902" y="2150083"/>
                  <a:pt x="11140961" y="2151086"/>
                </a:cubicBezTo>
                <a:lnTo>
                  <a:pt x="11138961" y="2150743"/>
                </a:lnTo>
                <a:lnTo>
                  <a:pt x="11128208" y="2160803"/>
                </a:lnTo>
                <a:cubicBezTo>
                  <a:pt x="11124962" y="2164785"/>
                  <a:pt x="11122359" y="2169258"/>
                  <a:pt x="11120691" y="2174395"/>
                </a:cubicBezTo>
                <a:cubicBezTo>
                  <a:pt x="11081770" y="2197656"/>
                  <a:pt x="10952581" y="2271077"/>
                  <a:pt x="10894683" y="2300370"/>
                </a:cubicBezTo>
                <a:cubicBezTo>
                  <a:pt x="10861781" y="2315405"/>
                  <a:pt x="10817803" y="2335857"/>
                  <a:pt x="10773300" y="2350162"/>
                </a:cubicBezTo>
                <a:cubicBezTo>
                  <a:pt x="10733414" y="2394390"/>
                  <a:pt x="10677791" y="2353706"/>
                  <a:pt x="10627668" y="2386200"/>
                </a:cubicBezTo>
                <a:cubicBezTo>
                  <a:pt x="10590276" y="2369074"/>
                  <a:pt x="10613693" y="2389253"/>
                  <a:pt x="10581895" y="2395660"/>
                </a:cubicBezTo>
                <a:cubicBezTo>
                  <a:pt x="10597733" y="2418627"/>
                  <a:pt x="10540912" y="2395212"/>
                  <a:pt x="10547790" y="2425394"/>
                </a:cubicBezTo>
                <a:cubicBezTo>
                  <a:pt x="10541784" y="2425603"/>
                  <a:pt x="10535750" y="2424857"/>
                  <a:pt x="10529643" y="2423878"/>
                </a:cubicBezTo>
                <a:lnTo>
                  <a:pt x="10526446" y="2423382"/>
                </a:lnTo>
                <a:lnTo>
                  <a:pt x="10515129" y="2426508"/>
                </a:lnTo>
                <a:lnTo>
                  <a:pt x="10491735" y="2421127"/>
                </a:lnTo>
                <a:cubicBezTo>
                  <a:pt x="10485147" y="2422161"/>
                  <a:pt x="10478389" y="2424430"/>
                  <a:pt x="10471418" y="2428664"/>
                </a:cubicBezTo>
                <a:cubicBezTo>
                  <a:pt x="10451763" y="2453636"/>
                  <a:pt x="10400774" y="2439247"/>
                  <a:pt x="10377042" y="2471569"/>
                </a:cubicBezTo>
                <a:cubicBezTo>
                  <a:pt x="10367240" y="2481286"/>
                  <a:pt x="10330319" y="2498097"/>
                  <a:pt x="10319338" y="2493192"/>
                </a:cubicBezTo>
                <a:cubicBezTo>
                  <a:pt x="10310813" y="2495031"/>
                  <a:pt x="10303331" y="2502144"/>
                  <a:pt x="10295467" y="2495050"/>
                </a:cubicBezTo>
                <a:cubicBezTo>
                  <a:pt x="10284420" y="2487261"/>
                  <a:pt x="10265794" y="2516157"/>
                  <a:pt x="10263443" y="2501919"/>
                </a:cubicBezTo>
                <a:lnTo>
                  <a:pt x="10205418" y="2509120"/>
                </a:lnTo>
                <a:cubicBezTo>
                  <a:pt x="10200696" y="2518180"/>
                  <a:pt x="10190895" y="2519327"/>
                  <a:pt x="10177759" y="2519914"/>
                </a:cubicBezTo>
                <a:lnTo>
                  <a:pt x="10165070" y="2520710"/>
                </a:lnTo>
                <a:lnTo>
                  <a:pt x="10156308" y="2534458"/>
                </a:lnTo>
                <a:cubicBezTo>
                  <a:pt x="10145406" y="2519028"/>
                  <a:pt x="10136981" y="2561781"/>
                  <a:pt x="10118267" y="2558113"/>
                </a:cubicBezTo>
                <a:lnTo>
                  <a:pt x="10083317" y="2570267"/>
                </a:lnTo>
                <a:cubicBezTo>
                  <a:pt x="10075718" y="2568198"/>
                  <a:pt x="10048011" y="2569526"/>
                  <a:pt x="10040388" y="2568603"/>
                </a:cubicBezTo>
                <a:cubicBezTo>
                  <a:pt x="9999609" y="2578704"/>
                  <a:pt x="9985545" y="2579194"/>
                  <a:pt x="9961167" y="2584118"/>
                </a:cubicBezTo>
                <a:cubicBezTo>
                  <a:pt x="9920131" y="2584260"/>
                  <a:pt x="9889892" y="2581061"/>
                  <a:pt x="9848940" y="2590886"/>
                </a:cubicBezTo>
                <a:lnTo>
                  <a:pt x="9729457" y="2611093"/>
                </a:lnTo>
                <a:cubicBezTo>
                  <a:pt x="9676207" y="2601507"/>
                  <a:pt x="9631235" y="2626730"/>
                  <a:pt x="9613704" y="2639342"/>
                </a:cubicBezTo>
                <a:cubicBezTo>
                  <a:pt x="9548152" y="2653618"/>
                  <a:pt x="9410970" y="2690964"/>
                  <a:pt x="9338590" y="2696264"/>
                </a:cubicBezTo>
                <a:lnTo>
                  <a:pt x="9232518" y="2720120"/>
                </a:lnTo>
                <a:lnTo>
                  <a:pt x="9156690" y="2730199"/>
                </a:lnTo>
                <a:lnTo>
                  <a:pt x="9054601" y="2737726"/>
                </a:lnTo>
                <a:lnTo>
                  <a:pt x="9006634" y="2741011"/>
                </a:lnTo>
                <a:lnTo>
                  <a:pt x="9006349" y="2740771"/>
                </a:lnTo>
                <a:cubicBezTo>
                  <a:pt x="9004294" y="2740551"/>
                  <a:pt x="9001475" y="2740879"/>
                  <a:pt x="8997380" y="2741982"/>
                </a:cubicBezTo>
                <a:lnTo>
                  <a:pt x="8991542" y="2744043"/>
                </a:lnTo>
                <a:lnTo>
                  <a:pt x="8975485" y="2747269"/>
                </a:lnTo>
                <a:lnTo>
                  <a:pt x="8969159" y="2746569"/>
                </a:lnTo>
                <a:lnTo>
                  <a:pt x="8964196" y="2744344"/>
                </a:lnTo>
                <a:cubicBezTo>
                  <a:pt x="8955841" y="2752295"/>
                  <a:pt x="8956668" y="2761243"/>
                  <a:pt x="8930136" y="2741156"/>
                </a:cubicBezTo>
                <a:cubicBezTo>
                  <a:pt x="8899182" y="2742176"/>
                  <a:pt x="8790451" y="2756831"/>
                  <a:pt x="8753592" y="2760388"/>
                </a:cubicBezTo>
                <a:cubicBezTo>
                  <a:pt x="8720970" y="2771108"/>
                  <a:pt x="8749345" y="2757447"/>
                  <a:pt x="8708995" y="2762489"/>
                </a:cubicBezTo>
                <a:cubicBezTo>
                  <a:pt x="8672757" y="2782024"/>
                  <a:pt x="8640293" y="2765584"/>
                  <a:pt x="8597219" y="2771061"/>
                </a:cubicBezTo>
                <a:lnTo>
                  <a:pt x="8526378" y="2756219"/>
                </a:lnTo>
                <a:lnTo>
                  <a:pt x="8512131" y="2762134"/>
                </a:lnTo>
                <a:lnTo>
                  <a:pt x="8507315" y="2765135"/>
                </a:lnTo>
                <a:cubicBezTo>
                  <a:pt x="8503797" y="2766912"/>
                  <a:pt x="8501196" y="2767723"/>
                  <a:pt x="8499116" y="2767873"/>
                </a:cubicBezTo>
                <a:lnTo>
                  <a:pt x="8498742" y="2767694"/>
                </a:lnTo>
                <a:lnTo>
                  <a:pt x="8491397" y="2770744"/>
                </a:lnTo>
                <a:lnTo>
                  <a:pt x="8368330" y="2784786"/>
                </a:lnTo>
                <a:cubicBezTo>
                  <a:pt x="8363173" y="2786811"/>
                  <a:pt x="8358881" y="2786463"/>
                  <a:pt x="8354947" y="2784980"/>
                </a:cubicBezTo>
                <a:lnTo>
                  <a:pt x="8321252" y="2801558"/>
                </a:lnTo>
                <a:lnTo>
                  <a:pt x="8315581" y="2801884"/>
                </a:lnTo>
                <a:lnTo>
                  <a:pt x="8296322" y="2815779"/>
                </a:lnTo>
                <a:lnTo>
                  <a:pt x="8285424" y="2821602"/>
                </a:lnTo>
                <a:lnTo>
                  <a:pt x="8284298" y="2826045"/>
                </a:lnTo>
                <a:cubicBezTo>
                  <a:pt x="8281994" y="2829290"/>
                  <a:pt x="8277300" y="2831938"/>
                  <a:pt x="8267224" y="2833220"/>
                </a:cubicBezTo>
                <a:lnTo>
                  <a:pt x="8264525" y="2832990"/>
                </a:lnTo>
                <a:lnTo>
                  <a:pt x="8253181" y="2842833"/>
                </a:lnTo>
                <a:cubicBezTo>
                  <a:pt x="8250007" y="2846683"/>
                  <a:pt x="8247795" y="2850965"/>
                  <a:pt x="8246982" y="2855825"/>
                </a:cubicBezTo>
                <a:cubicBezTo>
                  <a:pt x="8182975" y="2852918"/>
                  <a:pt x="8148279" y="2887040"/>
                  <a:pt x="8091420" y="2901986"/>
                </a:cubicBezTo>
                <a:cubicBezTo>
                  <a:pt x="8026616" y="2925128"/>
                  <a:pt x="7968218" y="2946364"/>
                  <a:pt x="7906555" y="2943959"/>
                </a:cubicBezTo>
                <a:cubicBezTo>
                  <a:pt x="7836267" y="2958871"/>
                  <a:pt x="7782114" y="2961102"/>
                  <a:pt x="7719893" y="2969674"/>
                </a:cubicBezTo>
                <a:lnTo>
                  <a:pt x="7615495" y="2966203"/>
                </a:lnTo>
                <a:lnTo>
                  <a:pt x="7528691" y="2972031"/>
                </a:lnTo>
                <a:lnTo>
                  <a:pt x="7520719" y="2974584"/>
                </a:lnTo>
                <a:cubicBezTo>
                  <a:pt x="7515141" y="2975923"/>
                  <a:pt x="7511320" y="2976273"/>
                  <a:pt x="7508559" y="2975919"/>
                </a:cubicBezTo>
                <a:lnTo>
                  <a:pt x="7508188" y="2975592"/>
                </a:lnTo>
                <a:lnTo>
                  <a:pt x="7496943" y="2977544"/>
                </a:lnTo>
                <a:lnTo>
                  <a:pt x="7219707" y="2983651"/>
                </a:lnTo>
                <a:lnTo>
                  <a:pt x="7202249" y="2988201"/>
                </a:lnTo>
                <a:lnTo>
                  <a:pt x="7198152" y="2993559"/>
                </a:lnTo>
                <a:cubicBezTo>
                  <a:pt x="7193259" y="2997082"/>
                  <a:pt x="7185654" y="2999221"/>
                  <a:pt x="7171956" y="2998207"/>
                </a:cubicBezTo>
                <a:lnTo>
                  <a:pt x="7098136" y="3010435"/>
                </a:lnTo>
                <a:cubicBezTo>
                  <a:pt x="7062296" y="3011413"/>
                  <a:pt x="7051336" y="3012390"/>
                  <a:pt x="7019644" y="3010061"/>
                </a:cubicBezTo>
                <a:cubicBezTo>
                  <a:pt x="6938675" y="3020999"/>
                  <a:pt x="6944793" y="3045165"/>
                  <a:pt x="6905294" y="3039567"/>
                </a:cubicBezTo>
                <a:cubicBezTo>
                  <a:pt x="6873070" y="3034359"/>
                  <a:pt x="6789137" y="3053433"/>
                  <a:pt x="6709370" y="3067522"/>
                </a:cubicBezTo>
                <a:cubicBezTo>
                  <a:pt x="6650254" y="3076977"/>
                  <a:pt x="6629253" y="3091078"/>
                  <a:pt x="6550602" y="3096298"/>
                </a:cubicBezTo>
                <a:cubicBezTo>
                  <a:pt x="6473302" y="3140388"/>
                  <a:pt x="6410843" y="3116665"/>
                  <a:pt x="6318708" y="3143098"/>
                </a:cubicBezTo>
                <a:cubicBezTo>
                  <a:pt x="6298698" y="3158620"/>
                  <a:pt x="6210439" y="3141427"/>
                  <a:pt x="6169822" y="3145185"/>
                </a:cubicBezTo>
                <a:cubicBezTo>
                  <a:pt x="6129203" y="3148943"/>
                  <a:pt x="6091688" y="3162491"/>
                  <a:pt x="6074996" y="3165647"/>
                </a:cubicBezTo>
                <a:lnTo>
                  <a:pt x="6069677" y="3164110"/>
                </a:lnTo>
                <a:lnTo>
                  <a:pt x="6049786" y="3164793"/>
                </a:lnTo>
                <a:lnTo>
                  <a:pt x="6042433" y="3156444"/>
                </a:lnTo>
                <a:lnTo>
                  <a:pt x="6011238" y="3151351"/>
                </a:lnTo>
                <a:cubicBezTo>
                  <a:pt x="5999830" y="3150764"/>
                  <a:pt x="5971276" y="3151677"/>
                  <a:pt x="5958523" y="3154995"/>
                </a:cubicBezTo>
                <a:lnTo>
                  <a:pt x="5760067" y="3170687"/>
                </a:lnTo>
                <a:lnTo>
                  <a:pt x="5628108" y="3171710"/>
                </a:lnTo>
                <a:lnTo>
                  <a:pt x="5472054" y="3157690"/>
                </a:lnTo>
                <a:cubicBezTo>
                  <a:pt x="5479284" y="3144662"/>
                  <a:pt x="5440157" y="3158728"/>
                  <a:pt x="5433909" y="3146437"/>
                </a:cubicBezTo>
                <a:cubicBezTo>
                  <a:pt x="5430517" y="3136405"/>
                  <a:pt x="5392976" y="3131721"/>
                  <a:pt x="5382817" y="3128735"/>
                </a:cubicBezTo>
                <a:lnTo>
                  <a:pt x="5262912" y="3108318"/>
                </a:lnTo>
                <a:cubicBezTo>
                  <a:pt x="5252746" y="3108134"/>
                  <a:pt x="5231699" y="3099824"/>
                  <a:pt x="5224109" y="3097194"/>
                </a:cubicBezTo>
                <a:lnTo>
                  <a:pt x="5175808" y="3094204"/>
                </a:lnTo>
                <a:lnTo>
                  <a:pt x="5157702" y="3086981"/>
                </a:lnTo>
                <a:lnTo>
                  <a:pt x="5143747" y="3083581"/>
                </a:lnTo>
                <a:lnTo>
                  <a:pt x="5140744" y="3081480"/>
                </a:lnTo>
                <a:cubicBezTo>
                  <a:pt x="5135026" y="3077440"/>
                  <a:pt x="5129229" y="3073629"/>
                  <a:pt x="5122807" y="3070627"/>
                </a:cubicBezTo>
                <a:cubicBezTo>
                  <a:pt x="5109467" y="3099246"/>
                  <a:pt x="5066004" y="3049810"/>
                  <a:pt x="5066938" y="3077198"/>
                </a:cubicBezTo>
                <a:cubicBezTo>
                  <a:pt x="5029345" y="3065682"/>
                  <a:pt x="5040096" y="3094771"/>
                  <a:pt x="5012662" y="3060817"/>
                </a:cubicBezTo>
                <a:cubicBezTo>
                  <a:pt x="4938174" y="3061200"/>
                  <a:pt x="4917504" y="3074207"/>
                  <a:pt x="4841589" y="3036800"/>
                </a:cubicBezTo>
                <a:cubicBezTo>
                  <a:pt x="4807890" y="3020158"/>
                  <a:pt x="4785258" y="3009012"/>
                  <a:pt x="4763595" y="3009032"/>
                </a:cubicBezTo>
                <a:cubicBezTo>
                  <a:pt x="4742475" y="3004532"/>
                  <a:pt x="4730631" y="3001709"/>
                  <a:pt x="4724334" y="3000018"/>
                </a:cubicBezTo>
                <a:lnTo>
                  <a:pt x="4722324" y="2999269"/>
                </a:lnTo>
                <a:lnTo>
                  <a:pt x="4723259" y="2999058"/>
                </a:lnTo>
                <a:cubicBezTo>
                  <a:pt x="4722296" y="2998416"/>
                  <a:pt x="4719415" y="2997810"/>
                  <a:pt x="4718350" y="2997788"/>
                </a:cubicBezTo>
                <a:lnTo>
                  <a:pt x="4722324" y="2999269"/>
                </a:lnTo>
                <a:lnTo>
                  <a:pt x="4716674" y="3000544"/>
                </a:lnTo>
                <a:cubicBezTo>
                  <a:pt x="4681300" y="2993588"/>
                  <a:pt x="4525895" y="2992780"/>
                  <a:pt x="4516962" y="2990642"/>
                </a:cubicBezTo>
                <a:cubicBezTo>
                  <a:pt x="4458971" y="2977530"/>
                  <a:pt x="4463810" y="2976789"/>
                  <a:pt x="4429691" y="2979991"/>
                </a:cubicBezTo>
                <a:cubicBezTo>
                  <a:pt x="4424455" y="2983362"/>
                  <a:pt x="4370126" y="2977068"/>
                  <a:pt x="4364023" y="2978645"/>
                </a:cubicBezTo>
                <a:lnTo>
                  <a:pt x="4318114" y="2985260"/>
                </a:lnTo>
                <a:lnTo>
                  <a:pt x="4316258" y="2983919"/>
                </a:lnTo>
                <a:cubicBezTo>
                  <a:pt x="4307275" y="2980548"/>
                  <a:pt x="4301145" y="2980549"/>
                  <a:pt x="4296292" y="2982040"/>
                </a:cubicBezTo>
                <a:lnTo>
                  <a:pt x="4291212" y="2984957"/>
                </a:lnTo>
                <a:lnTo>
                  <a:pt x="4277290" y="2984711"/>
                </a:lnTo>
                <a:lnTo>
                  <a:pt x="4249265" y="2987035"/>
                </a:lnTo>
                <a:lnTo>
                  <a:pt x="4203199" y="2984240"/>
                </a:lnTo>
                <a:cubicBezTo>
                  <a:pt x="4203096" y="2983820"/>
                  <a:pt x="4202995" y="2983401"/>
                  <a:pt x="4202893" y="2982981"/>
                </a:cubicBezTo>
                <a:cubicBezTo>
                  <a:pt x="4201267" y="2980144"/>
                  <a:pt x="4198292" y="2978025"/>
                  <a:pt x="4192396" y="2977347"/>
                </a:cubicBezTo>
                <a:cubicBezTo>
                  <a:pt x="4205365" y="2960058"/>
                  <a:pt x="4162425" y="2961953"/>
                  <a:pt x="4143893" y="2961482"/>
                </a:cubicBezTo>
                <a:cubicBezTo>
                  <a:pt x="4125868" y="2954416"/>
                  <a:pt x="4100250" y="2940836"/>
                  <a:pt x="4084245" y="2934949"/>
                </a:cubicBezTo>
                <a:lnTo>
                  <a:pt x="4075694" y="2934114"/>
                </a:lnTo>
                <a:cubicBezTo>
                  <a:pt x="4075655" y="2934013"/>
                  <a:pt x="4075614" y="2933914"/>
                  <a:pt x="4075575" y="2933815"/>
                </a:cubicBezTo>
                <a:cubicBezTo>
                  <a:pt x="4073829" y="2933031"/>
                  <a:pt x="4071057" y="2932530"/>
                  <a:pt x="4066658" y="2932371"/>
                </a:cubicBezTo>
                <a:lnTo>
                  <a:pt x="4060102" y="2932589"/>
                </a:lnTo>
                <a:lnTo>
                  <a:pt x="4043512" y="2930968"/>
                </a:lnTo>
                <a:lnTo>
                  <a:pt x="4038145" y="2928534"/>
                </a:lnTo>
                <a:lnTo>
                  <a:pt x="4036511" y="2924867"/>
                </a:lnTo>
                <a:lnTo>
                  <a:pt x="4034926" y="2925102"/>
                </a:lnTo>
                <a:cubicBezTo>
                  <a:pt x="4022576" y="2929966"/>
                  <a:pt x="4018025" y="2938342"/>
                  <a:pt x="4005686" y="2912534"/>
                </a:cubicBezTo>
                <a:lnTo>
                  <a:pt x="3937994" y="2895077"/>
                </a:lnTo>
                <a:cubicBezTo>
                  <a:pt x="3921658" y="2902801"/>
                  <a:pt x="3909686" y="2898112"/>
                  <a:pt x="3898423" y="2889422"/>
                </a:cubicBezTo>
                <a:cubicBezTo>
                  <a:pt x="3862243" y="2889918"/>
                  <a:pt x="3830779" y="2876048"/>
                  <a:pt x="3790908" y="2869184"/>
                </a:cubicBezTo>
                <a:cubicBezTo>
                  <a:pt x="3742158" y="2854478"/>
                  <a:pt x="3726280" y="2852501"/>
                  <a:pt x="3683661" y="2845261"/>
                </a:cubicBezTo>
                <a:lnTo>
                  <a:pt x="3611183" y="2812990"/>
                </a:lnTo>
                <a:lnTo>
                  <a:pt x="3605003" y="2814352"/>
                </a:lnTo>
                <a:cubicBezTo>
                  <a:pt x="3600731" y="2814971"/>
                  <a:pt x="3597877" y="2814971"/>
                  <a:pt x="3595884" y="2814516"/>
                </a:cubicBezTo>
                <a:lnTo>
                  <a:pt x="3595649" y="2814247"/>
                </a:lnTo>
                <a:lnTo>
                  <a:pt x="3587126" y="2814937"/>
                </a:lnTo>
                <a:cubicBezTo>
                  <a:pt x="3572774" y="2816728"/>
                  <a:pt x="3550540" y="2802529"/>
                  <a:pt x="3537283" y="2805238"/>
                </a:cubicBezTo>
                <a:cubicBezTo>
                  <a:pt x="3515092" y="2800942"/>
                  <a:pt x="3489773" y="2807207"/>
                  <a:pt x="3474371" y="2801577"/>
                </a:cubicBezTo>
                <a:lnTo>
                  <a:pt x="3401876" y="2789529"/>
                </a:lnTo>
                <a:lnTo>
                  <a:pt x="3365036" y="2806481"/>
                </a:lnTo>
                <a:cubicBezTo>
                  <a:pt x="3361007" y="2808779"/>
                  <a:pt x="3355145" y="2809857"/>
                  <a:pt x="3345174" y="2808163"/>
                </a:cubicBezTo>
                <a:lnTo>
                  <a:pt x="3342846" y="2807188"/>
                </a:lnTo>
                <a:cubicBezTo>
                  <a:pt x="3337528" y="2809659"/>
                  <a:pt x="3296694" y="2810789"/>
                  <a:pt x="3263504" y="2813065"/>
                </a:cubicBezTo>
                <a:cubicBezTo>
                  <a:pt x="3210873" y="2815406"/>
                  <a:pt x="3204538" y="2823378"/>
                  <a:pt x="3143704" y="2820840"/>
                </a:cubicBezTo>
                <a:cubicBezTo>
                  <a:pt x="3083839" y="2822069"/>
                  <a:pt x="3073438" y="2828075"/>
                  <a:pt x="3031439" y="2823483"/>
                </a:cubicBezTo>
                <a:lnTo>
                  <a:pt x="2782717" y="2845304"/>
                </a:lnTo>
                <a:cubicBezTo>
                  <a:pt x="2720447" y="2872959"/>
                  <a:pt x="2718750" y="2842390"/>
                  <a:pt x="2647675" y="2855840"/>
                </a:cubicBezTo>
                <a:cubicBezTo>
                  <a:pt x="2583664" y="2795905"/>
                  <a:pt x="2609849" y="2834173"/>
                  <a:pt x="2569176" y="2829599"/>
                </a:cubicBezTo>
                <a:lnTo>
                  <a:pt x="2444403" y="2843500"/>
                </a:lnTo>
                <a:cubicBezTo>
                  <a:pt x="2412730" y="2860060"/>
                  <a:pt x="2355175" y="2829971"/>
                  <a:pt x="2316260" y="2851967"/>
                </a:cubicBezTo>
                <a:cubicBezTo>
                  <a:pt x="2277148" y="2852505"/>
                  <a:pt x="2234330" y="2848310"/>
                  <a:pt x="2209726" y="2846734"/>
                </a:cubicBezTo>
                <a:cubicBezTo>
                  <a:pt x="2172984" y="2843077"/>
                  <a:pt x="2131016" y="2834145"/>
                  <a:pt x="2095813" y="2830023"/>
                </a:cubicBezTo>
                <a:cubicBezTo>
                  <a:pt x="2078687" y="2843632"/>
                  <a:pt x="2046700" y="2821328"/>
                  <a:pt x="1998504" y="2822003"/>
                </a:cubicBezTo>
                <a:cubicBezTo>
                  <a:pt x="1979851" y="2837650"/>
                  <a:pt x="1965997" y="2822267"/>
                  <a:pt x="1929320" y="2843948"/>
                </a:cubicBezTo>
                <a:cubicBezTo>
                  <a:pt x="1927506" y="2842156"/>
                  <a:pt x="1925308" y="2840529"/>
                  <a:pt x="1922798" y="2839117"/>
                </a:cubicBezTo>
                <a:cubicBezTo>
                  <a:pt x="1908224" y="2830923"/>
                  <a:pt x="1886476" y="2831636"/>
                  <a:pt x="1874228" y="2840712"/>
                </a:cubicBezTo>
                <a:cubicBezTo>
                  <a:pt x="1844711" y="2855471"/>
                  <a:pt x="1815838" y="2863248"/>
                  <a:pt x="1787803" y="2868334"/>
                </a:cubicBezTo>
                <a:lnTo>
                  <a:pt x="1739352" y="2863283"/>
                </a:lnTo>
                <a:cubicBezTo>
                  <a:pt x="1720756" y="2859717"/>
                  <a:pt x="1697809" y="2850808"/>
                  <a:pt x="1676219" y="2846934"/>
                </a:cubicBezTo>
                <a:cubicBezTo>
                  <a:pt x="1653856" y="2845729"/>
                  <a:pt x="1629782" y="2852334"/>
                  <a:pt x="1609817" y="2840037"/>
                </a:cubicBezTo>
                <a:cubicBezTo>
                  <a:pt x="1570834" y="2828361"/>
                  <a:pt x="1525521" y="2848516"/>
                  <a:pt x="1497258" y="2814447"/>
                </a:cubicBezTo>
                <a:cubicBezTo>
                  <a:pt x="1419429" y="2799738"/>
                  <a:pt x="1265224" y="2779725"/>
                  <a:pt x="1151127" y="2765012"/>
                </a:cubicBezTo>
                <a:cubicBezTo>
                  <a:pt x="1044820" y="2755201"/>
                  <a:pt x="911490" y="2756949"/>
                  <a:pt x="859417" y="2755579"/>
                </a:cubicBezTo>
                <a:lnTo>
                  <a:pt x="838688" y="2756792"/>
                </a:lnTo>
                <a:cubicBezTo>
                  <a:pt x="829380" y="2753383"/>
                  <a:pt x="823010" y="2753358"/>
                  <a:pt x="817957" y="2754828"/>
                </a:cubicBezTo>
                <a:lnTo>
                  <a:pt x="812654" y="2757722"/>
                </a:lnTo>
                <a:lnTo>
                  <a:pt x="721195" y="2756632"/>
                </a:lnTo>
                <a:cubicBezTo>
                  <a:pt x="721095" y="2756212"/>
                  <a:pt x="720991" y="2755791"/>
                  <a:pt x="720890" y="2755370"/>
                </a:cubicBezTo>
                <a:cubicBezTo>
                  <a:pt x="719222" y="2752527"/>
                  <a:pt x="716144" y="2750395"/>
                  <a:pt x="710023" y="2749693"/>
                </a:cubicBezTo>
                <a:cubicBezTo>
                  <a:pt x="689532" y="2741604"/>
                  <a:pt x="619665" y="2714421"/>
                  <a:pt x="597940" y="2706835"/>
                </a:cubicBezTo>
                <a:cubicBezTo>
                  <a:pt x="587430" y="2706236"/>
                  <a:pt x="583862" y="2704593"/>
                  <a:pt x="579683" y="2704183"/>
                </a:cubicBezTo>
                <a:lnTo>
                  <a:pt x="572865" y="2704372"/>
                </a:lnTo>
                <a:cubicBezTo>
                  <a:pt x="550627" y="2698066"/>
                  <a:pt x="474197" y="2673651"/>
                  <a:pt x="446247" y="2666342"/>
                </a:cubicBezTo>
                <a:cubicBezTo>
                  <a:pt x="429213" y="2673994"/>
                  <a:pt x="416808" y="2669256"/>
                  <a:pt x="405163" y="2660519"/>
                </a:cubicBezTo>
                <a:cubicBezTo>
                  <a:pt x="367566" y="2660861"/>
                  <a:pt x="334968" y="2646856"/>
                  <a:pt x="293583" y="2639823"/>
                </a:cubicBezTo>
                <a:lnTo>
                  <a:pt x="119529" y="2588018"/>
                </a:lnTo>
                <a:cubicBezTo>
                  <a:pt x="73377" y="2578908"/>
                  <a:pt x="36403" y="2586550"/>
                  <a:pt x="16674" y="2585162"/>
                </a:cubicBezTo>
                <a:lnTo>
                  <a:pt x="1150" y="2579693"/>
                </a:lnTo>
                <a:cubicBezTo>
                  <a:pt x="-1438" y="2323697"/>
                  <a:pt x="1148" y="1341304"/>
                  <a:pt x="1148" y="1049184"/>
                </a:cubicBezTo>
                <a:lnTo>
                  <a:pt x="1148"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FECE66C-627C-4C97-8CA2-890F76A4A30B}"/>
              </a:ext>
            </a:extLst>
          </p:cNvPr>
          <p:cNvSpPr>
            <a:spLocks noGrp="1"/>
          </p:cNvSpPr>
          <p:nvPr>
            <p:ph type="title"/>
          </p:nvPr>
        </p:nvSpPr>
        <p:spPr>
          <a:xfrm>
            <a:off x="1137036" y="548640"/>
            <a:ext cx="9916632" cy="1188720"/>
          </a:xfrm>
        </p:spPr>
        <p:txBody>
          <a:bodyPr>
            <a:normAutofit/>
          </a:bodyPr>
          <a:lstStyle/>
          <a:p>
            <a:pPr algn="ctr"/>
            <a:r>
              <a:rPr lang="en-GB" b="1" dirty="0">
                <a:solidFill>
                  <a:schemeClr val="accent5">
                    <a:lumMod val="75000"/>
                  </a:schemeClr>
                </a:solidFill>
              </a:rPr>
              <a:t>References</a:t>
            </a:r>
          </a:p>
        </p:txBody>
      </p:sp>
      <p:sp>
        <p:nvSpPr>
          <p:cNvPr id="3" name="Content Placeholder 2">
            <a:extLst>
              <a:ext uri="{FF2B5EF4-FFF2-40B4-BE49-F238E27FC236}">
                <a16:creationId xmlns:a16="http://schemas.microsoft.com/office/drawing/2014/main" id="{677611F3-D2B1-4451-900D-DF8D79BD2560}"/>
              </a:ext>
            </a:extLst>
          </p:cNvPr>
          <p:cNvSpPr>
            <a:spLocks noGrp="1"/>
          </p:cNvSpPr>
          <p:nvPr>
            <p:ph idx="1"/>
          </p:nvPr>
        </p:nvSpPr>
        <p:spPr>
          <a:xfrm>
            <a:off x="1137036" y="2200059"/>
            <a:ext cx="9096977" cy="3916864"/>
          </a:xfrm>
        </p:spPr>
        <p:txBody>
          <a:bodyPr anchor="ctr">
            <a:normAutofit/>
          </a:bodyPr>
          <a:lstStyle/>
          <a:p>
            <a:r>
              <a:rPr lang="en-GB" sz="2000" dirty="0">
                <a:hlinkClick r:id="rId2"/>
              </a:rPr>
              <a:t>Challenging cancer diets myths | British Dietetic Association (BDA)</a:t>
            </a:r>
            <a:endParaRPr lang="en-GB" sz="2000" dirty="0">
              <a:hlinkClick r:id="rId3"/>
            </a:endParaRPr>
          </a:p>
          <a:p>
            <a:r>
              <a:rPr lang="en-GB" sz="2000" dirty="0">
                <a:hlinkClick r:id="rId3"/>
              </a:rPr>
              <a:t>Turmeric | Complementary and alternative therapy | Cancer Research UK</a:t>
            </a:r>
            <a:endParaRPr lang="en-GB" sz="2000" dirty="0"/>
          </a:p>
        </p:txBody>
      </p:sp>
    </p:spTree>
    <p:extLst>
      <p:ext uri="{BB962C8B-B14F-4D97-AF65-F5344CB8AC3E}">
        <p14:creationId xmlns:p14="http://schemas.microsoft.com/office/powerpoint/2010/main" val="2115500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8CE035-AB80-481A-9D62-27164A8C4E39}"/>
              </a:ext>
            </a:extLst>
          </p:cNvPr>
          <p:cNvSpPr>
            <a:spLocks noGrp="1"/>
          </p:cNvSpPr>
          <p:nvPr>
            <p:ph type="title"/>
          </p:nvPr>
        </p:nvSpPr>
        <p:spPr>
          <a:xfrm>
            <a:off x="768628" y="963507"/>
            <a:ext cx="3724802" cy="4930986"/>
          </a:xfrm>
        </p:spPr>
        <p:txBody>
          <a:bodyPr>
            <a:normAutofit/>
          </a:bodyPr>
          <a:lstStyle/>
          <a:p>
            <a:pPr algn="r"/>
            <a:r>
              <a:rPr lang="en-GB" dirty="0"/>
              <a:t>Misconceptions from the media- myth busting</a:t>
            </a:r>
            <a:endParaRPr lang="en-GB" b="1" dirty="0">
              <a:solidFill>
                <a:schemeClr val="accent1"/>
              </a:solidFill>
            </a:endParaRPr>
          </a:p>
        </p:txBody>
      </p:sp>
      <p:cxnSp>
        <p:nvCxnSpPr>
          <p:cNvPr id="23" name="Straight Connector 22">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1812A384-02AB-4D23-81CE-B4BF9B466701}"/>
              </a:ext>
            </a:extLst>
          </p:cNvPr>
          <p:cNvSpPr>
            <a:spLocks noGrp="1"/>
          </p:cNvSpPr>
          <p:nvPr>
            <p:ph sz="half" idx="1"/>
          </p:nvPr>
        </p:nvSpPr>
        <p:spPr>
          <a:xfrm>
            <a:off x="4976030" y="963507"/>
            <a:ext cx="6250940" cy="4930986"/>
          </a:xfrm>
        </p:spPr>
        <p:txBody>
          <a:bodyPr anchor="b">
            <a:normAutofit/>
          </a:bodyPr>
          <a:lstStyle/>
          <a:p>
            <a:r>
              <a:rPr lang="en-GB" sz="2000" dirty="0"/>
              <a:t>The news of a cancer diagnosis is an extremely difficult time for both patients and their families. It can bring about many psychological, emotional, spiritual and physical challenges for those being treated for and living with and beyond their cancer. </a:t>
            </a:r>
          </a:p>
          <a:p>
            <a:r>
              <a:rPr lang="en-GB" sz="2000" dirty="0"/>
              <a:t>It is understandable therefore that many will try to help fight cancer or alleviate treatment side effects through changing their diet. </a:t>
            </a:r>
          </a:p>
          <a:p>
            <a:r>
              <a:rPr lang="en-GB" sz="2000" dirty="0"/>
              <a:t>Some diets may result in interactions with cancer treatments, nutritional deficiencies, weight loss and muscle loss.</a:t>
            </a:r>
          </a:p>
          <a:p>
            <a:endParaRPr lang="en-GB" sz="2000" dirty="0"/>
          </a:p>
        </p:txBody>
      </p:sp>
    </p:spTree>
    <p:extLst>
      <p:ext uri="{BB962C8B-B14F-4D97-AF65-F5344CB8AC3E}">
        <p14:creationId xmlns:p14="http://schemas.microsoft.com/office/powerpoint/2010/main" val="660462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2FA438-CED4-4134-B74B-BB903609ECD0}"/>
              </a:ext>
            </a:extLst>
          </p:cNvPr>
          <p:cNvSpPr>
            <a:spLocks noGrp="1"/>
          </p:cNvSpPr>
          <p:nvPr>
            <p:ph type="title"/>
          </p:nvPr>
        </p:nvSpPr>
        <p:spPr>
          <a:xfrm>
            <a:off x="838200" y="963507"/>
            <a:ext cx="3494362" cy="4930986"/>
          </a:xfrm>
        </p:spPr>
        <p:txBody>
          <a:bodyPr>
            <a:normAutofit/>
          </a:bodyPr>
          <a:lstStyle/>
          <a:p>
            <a:pPr algn="r"/>
            <a:r>
              <a:rPr lang="en-GB" dirty="0"/>
              <a:t>Myth busting- soya</a:t>
            </a:r>
            <a:endParaRPr lang="en-GB" dirty="0">
              <a:solidFill>
                <a:schemeClr val="accent1"/>
              </a:solidFill>
            </a:endParaRPr>
          </a:p>
        </p:txBody>
      </p:sp>
      <p:cxnSp>
        <p:nvCxnSpPr>
          <p:cNvPr id="11" name="Straight Connector 10">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8164DD3-E701-4F82-9A21-2EC11D418A7F}"/>
              </a:ext>
            </a:extLst>
          </p:cNvPr>
          <p:cNvSpPr>
            <a:spLocks noGrp="1"/>
          </p:cNvSpPr>
          <p:nvPr>
            <p:ph sz="half" idx="1"/>
          </p:nvPr>
        </p:nvSpPr>
        <p:spPr>
          <a:xfrm>
            <a:off x="4976030" y="963507"/>
            <a:ext cx="6250940" cy="2465493"/>
          </a:xfrm>
        </p:spPr>
        <p:txBody>
          <a:bodyPr anchor="b">
            <a:normAutofit fontScale="85000" lnSpcReduction="20000"/>
          </a:bodyPr>
          <a:lstStyle/>
          <a:p>
            <a:pPr algn="l"/>
            <a:r>
              <a:rPr lang="en-GB" sz="2000" b="1" i="0" dirty="0">
                <a:solidFill>
                  <a:srgbClr val="283C4E"/>
                </a:solidFill>
                <a:effectLst/>
                <a:latin typeface="Open Sans" panose="020B0606030504020204" pitchFamily="34" charset="0"/>
              </a:rPr>
              <a:t>Myth:</a:t>
            </a:r>
            <a:endParaRPr lang="en-GB" sz="2000" b="0" i="0" dirty="0">
              <a:solidFill>
                <a:srgbClr val="283C4E"/>
              </a:solidFill>
              <a:effectLst/>
              <a:latin typeface="Open Sans" panose="020B0606030504020204" pitchFamily="34" charset="0"/>
            </a:endParaRPr>
          </a:p>
          <a:p>
            <a:pPr algn="l">
              <a:buFont typeface="Arial" panose="020B0604020202020204" pitchFamily="34" charset="0"/>
              <a:buChar char="•"/>
            </a:pPr>
            <a:r>
              <a:rPr lang="en-GB" sz="2100" b="0" i="0" dirty="0">
                <a:solidFill>
                  <a:srgbClr val="283C4E"/>
                </a:solidFill>
                <a:effectLst/>
                <a:latin typeface="Open Sans" panose="020B0606030504020204" pitchFamily="34" charset="0"/>
              </a:rPr>
              <a:t>Isoflavones, found in soy products have a similar chemical structure to the hormone oestrogen. Oestrogen can stimulate some cancers, therefore it was thought foods containing isoflavones might have the same effect.</a:t>
            </a:r>
          </a:p>
          <a:p>
            <a:endParaRPr lang="en-GB" sz="2000" dirty="0"/>
          </a:p>
        </p:txBody>
      </p:sp>
      <p:sp>
        <p:nvSpPr>
          <p:cNvPr id="4" name="Content Placeholder 3">
            <a:extLst>
              <a:ext uri="{FF2B5EF4-FFF2-40B4-BE49-F238E27FC236}">
                <a16:creationId xmlns:a16="http://schemas.microsoft.com/office/drawing/2014/main" id="{6F5C3C41-1BA5-46F0-AA9E-97B1AC227506}"/>
              </a:ext>
            </a:extLst>
          </p:cNvPr>
          <p:cNvSpPr>
            <a:spLocks noGrp="1"/>
          </p:cNvSpPr>
          <p:nvPr>
            <p:ph sz="half" idx="2"/>
          </p:nvPr>
        </p:nvSpPr>
        <p:spPr>
          <a:xfrm>
            <a:off x="4976030" y="3589866"/>
            <a:ext cx="6250940" cy="2304628"/>
          </a:xfrm>
        </p:spPr>
        <p:txBody>
          <a:bodyPr>
            <a:normAutofit fontScale="85000" lnSpcReduction="20000"/>
          </a:bodyPr>
          <a:lstStyle/>
          <a:p>
            <a:pPr algn="l"/>
            <a:r>
              <a:rPr lang="en-GB" sz="2100" b="1" i="0" dirty="0">
                <a:solidFill>
                  <a:schemeClr val="tx2"/>
                </a:solidFill>
                <a:effectLst/>
                <a:latin typeface="Open Sans" panose="020B0606030504020204" pitchFamily="34" charset="0"/>
              </a:rPr>
              <a:t>Facts:</a:t>
            </a:r>
            <a:endParaRPr lang="en-GB" sz="2100" b="0" i="0" dirty="0">
              <a:solidFill>
                <a:schemeClr val="tx2"/>
              </a:solidFill>
              <a:effectLst/>
              <a:latin typeface="Open Sans" panose="020B0606030504020204" pitchFamily="34" charset="0"/>
            </a:endParaRPr>
          </a:p>
          <a:p>
            <a:pPr algn="l">
              <a:buFont typeface="Arial" panose="020B0604020202020204" pitchFamily="34" charset="0"/>
              <a:buChar char="•"/>
            </a:pPr>
            <a:r>
              <a:rPr lang="en-GB" sz="2100" b="0" i="0" dirty="0">
                <a:solidFill>
                  <a:schemeClr val="tx2"/>
                </a:solidFill>
                <a:effectLst/>
                <a:latin typeface="Open Sans" panose="020B0606030504020204" pitchFamily="34" charset="0"/>
              </a:rPr>
              <a:t>Current evidence suggests that a diet containing naturally occurring Isoflavones is safe.</a:t>
            </a:r>
          </a:p>
          <a:p>
            <a:pPr algn="l">
              <a:buFont typeface="Arial" panose="020B0604020202020204" pitchFamily="34" charset="0"/>
              <a:buChar char="•"/>
            </a:pPr>
            <a:r>
              <a:rPr lang="en-GB" sz="2100" b="0" i="0" dirty="0">
                <a:solidFill>
                  <a:schemeClr val="tx2"/>
                </a:solidFill>
                <a:effectLst/>
                <a:latin typeface="Open Sans" panose="020B0606030504020204" pitchFamily="34" charset="0"/>
              </a:rPr>
              <a:t>Soya foods can be used as part of a healthy balanced diet as a non-meat source of protein and provide fibre.</a:t>
            </a:r>
          </a:p>
          <a:p>
            <a:pPr algn="l">
              <a:buFont typeface="Arial" panose="020B0604020202020204" pitchFamily="34" charset="0"/>
              <a:buChar char="•"/>
            </a:pPr>
            <a:r>
              <a:rPr lang="en-GB" sz="2100" b="0" i="0" dirty="0">
                <a:solidFill>
                  <a:schemeClr val="tx2"/>
                </a:solidFill>
                <a:effectLst/>
                <a:latin typeface="Source Sans Pro" panose="020B0503030403020204" pitchFamily="34" charset="0"/>
              </a:rPr>
              <a:t> </a:t>
            </a:r>
            <a:r>
              <a:rPr lang="en-GB" sz="2100" b="0" i="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In fact, there is growing evidence that eating traditional soy foods such as tofu, tempeh, edamame, miso, and soymilk may lower the risk of breast cancer, especially among Asian women.</a:t>
            </a:r>
          </a:p>
          <a:p>
            <a:endParaRPr lang="en-GB" sz="2000" dirty="0"/>
          </a:p>
        </p:txBody>
      </p:sp>
    </p:spTree>
    <p:extLst>
      <p:ext uri="{BB962C8B-B14F-4D97-AF65-F5344CB8AC3E}">
        <p14:creationId xmlns:p14="http://schemas.microsoft.com/office/powerpoint/2010/main" val="2236993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A1F603-9223-4FF0-AAC2-9A023B4AA233}"/>
              </a:ext>
            </a:extLst>
          </p:cNvPr>
          <p:cNvSpPr>
            <a:spLocks noGrp="1"/>
          </p:cNvSpPr>
          <p:nvPr>
            <p:ph type="title"/>
          </p:nvPr>
        </p:nvSpPr>
        <p:spPr>
          <a:xfrm>
            <a:off x="838200" y="963507"/>
            <a:ext cx="3494362" cy="4930986"/>
          </a:xfrm>
        </p:spPr>
        <p:txBody>
          <a:bodyPr>
            <a:normAutofit/>
          </a:bodyPr>
          <a:lstStyle/>
          <a:p>
            <a:pPr algn="r"/>
            <a:r>
              <a:rPr lang="en-GB" dirty="0"/>
              <a:t>Myth busting- sugar</a:t>
            </a:r>
            <a:endParaRPr lang="en-GB" dirty="0">
              <a:solidFill>
                <a:schemeClr val="accent1"/>
              </a:solidFill>
            </a:endParaRPr>
          </a:p>
        </p:txBody>
      </p:sp>
      <p:cxnSp>
        <p:nvCxnSpPr>
          <p:cNvPr id="11" name="Straight Connector 10">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97BD19B-9ED9-46ED-9D35-AFE43C84AAE6}"/>
              </a:ext>
            </a:extLst>
          </p:cNvPr>
          <p:cNvSpPr>
            <a:spLocks noGrp="1"/>
          </p:cNvSpPr>
          <p:nvPr>
            <p:ph sz="half" idx="1"/>
          </p:nvPr>
        </p:nvSpPr>
        <p:spPr>
          <a:xfrm>
            <a:off x="4976030" y="963508"/>
            <a:ext cx="6250940" cy="1580910"/>
          </a:xfrm>
        </p:spPr>
        <p:txBody>
          <a:bodyPr anchor="b">
            <a:normAutofit fontScale="70000" lnSpcReduction="20000"/>
          </a:bodyPr>
          <a:lstStyle/>
          <a:p>
            <a:pPr algn="l"/>
            <a:r>
              <a:rPr lang="en-GB" sz="2900" b="1" i="0" dirty="0">
                <a:solidFill>
                  <a:srgbClr val="283C4E"/>
                </a:solidFill>
                <a:effectLst/>
                <a:latin typeface="Open Sans" panose="020B0606030504020204" pitchFamily="34" charset="0"/>
              </a:rPr>
              <a:t>Myth:</a:t>
            </a:r>
            <a:endParaRPr lang="en-GB" sz="2900" b="0" i="0" dirty="0">
              <a:solidFill>
                <a:srgbClr val="283C4E"/>
              </a:solidFill>
              <a:effectLst/>
              <a:latin typeface="Open Sans" panose="020B0606030504020204" pitchFamily="34" charset="0"/>
            </a:endParaRPr>
          </a:p>
          <a:p>
            <a:pPr algn="l">
              <a:buFont typeface="Arial" panose="020B0604020202020204" pitchFamily="34" charset="0"/>
              <a:buChar char="•"/>
            </a:pPr>
            <a:r>
              <a:rPr lang="en-GB" sz="2900" b="0" i="0" dirty="0">
                <a:solidFill>
                  <a:srgbClr val="283C4E"/>
                </a:solidFill>
                <a:effectLst/>
                <a:latin typeface="Open Sans" panose="020B0606030504020204" pitchFamily="34" charset="0"/>
              </a:rPr>
              <a:t>Sugar feeds cancer cells.</a:t>
            </a:r>
          </a:p>
          <a:p>
            <a:endParaRPr lang="en-GB" sz="2000" dirty="0"/>
          </a:p>
        </p:txBody>
      </p:sp>
      <p:sp>
        <p:nvSpPr>
          <p:cNvPr id="4" name="Content Placeholder 3">
            <a:extLst>
              <a:ext uri="{FF2B5EF4-FFF2-40B4-BE49-F238E27FC236}">
                <a16:creationId xmlns:a16="http://schemas.microsoft.com/office/drawing/2014/main" id="{BC0DB0E3-45E8-4DDF-8917-9C0C84286036}"/>
              </a:ext>
            </a:extLst>
          </p:cNvPr>
          <p:cNvSpPr>
            <a:spLocks noGrp="1"/>
          </p:cNvSpPr>
          <p:nvPr>
            <p:ph sz="half" idx="2"/>
          </p:nvPr>
        </p:nvSpPr>
        <p:spPr>
          <a:xfrm>
            <a:off x="4976030" y="2544418"/>
            <a:ext cx="6250940" cy="3350076"/>
          </a:xfrm>
        </p:spPr>
        <p:txBody>
          <a:bodyPr>
            <a:normAutofit fontScale="70000" lnSpcReduction="20000"/>
          </a:bodyPr>
          <a:lstStyle/>
          <a:p>
            <a:pPr algn="l"/>
            <a:r>
              <a:rPr lang="en-GB" sz="2900" b="1" i="0" dirty="0">
                <a:solidFill>
                  <a:srgbClr val="283C4E"/>
                </a:solidFill>
                <a:effectLst/>
                <a:latin typeface="Open Sans" panose="020B0606030504020204" pitchFamily="34" charset="0"/>
              </a:rPr>
              <a:t>Facts:</a:t>
            </a:r>
            <a:endParaRPr lang="en-GB" sz="2900" b="0" i="0" dirty="0">
              <a:solidFill>
                <a:srgbClr val="283C4E"/>
              </a:solidFill>
              <a:effectLst/>
              <a:latin typeface="Open Sans" panose="020B0606030504020204" pitchFamily="34" charset="0"/>
            </a:endParaRPr>
          </a:p>
          <a:p>
            <a:pPr algn="l">
              <a:buFont typeface="Arial" panose="020B0604020202020204" pitchFamily="34" charset="0"/>
              <a:buChar char="•"/>
            </a:pPr>
            <a:r>
              <a:rPr lang="en-GB" sz="2900" b="0" i="0" dirty="0">
                <a:solidFill>
                  <a:srgbClr val="283C4E"/>
                </a:solidFill>
                <a:effectLst/>
                <a:latin typeface="Open Sans" panose="020B0606030504020204" pitchFamily="34" charset="0"/>
              </a:rPr>
              <a:t>Cutting out sugar in diet does not restrict glucose (sugar) to cancer cells.</a:t>
            </a:r>
          </a:p>
          <a:p>
            <a:pPr algn="l">
              <a:buFont typeface="Arial" panose="020B0604020202020204" pitchFamily="34" charset="0"/>
              <a:buChar char="•"/>
            </a:pPr>
            <a:r>
              <a:rPr lang="en-GB" sz="2900" b="0" i="0" dirty="0">
                <a:solidFill>
                  <a:srgbClr val="283C4E"/>
                </a:solidFill>
                <a:effectLst/>
                <a:latin typeface="Open Sans" panose="020B0606030504020204" pitchFamily="34" charset="0"/>
              </a:rPr>
              <a:t>Sugars are found in a number of healthy foods including complex carbohydrates, fruits and vegetables. These are high in fibre, vitamins and minerals and have been linked with a lower risk of cancer.</a:t>
            </a:r>
          </a:p>
          <a:p>
            <a:pPr algn="l">
              <a:buFont typeface="Arial" panose="020B0604020202020204" pitchFamily="34" charset="0"/>
              <a:buChar char="•"/>
            </a:pPr>
            <a:r>
              <a:rPr lang="en-GB" sz="2900" b="0" i="0" dirty="0">
                <a:solidFill>
                  <a:srgbClr val="283C4E"/>
                </a:solidFill>
                <a:effectLst/>
                <a:latin typeface="Open Sans" panose="020B0606030504020204" pitchFamily="34" charset="0"/>
              </a:rPr>
              <a:t>It is recommended to reduce excessive sugar in the diet, particularly in the form of ‘free sugars’ or ‘simple’ sugars (for example those found in sugary drinks) as these are linked with being overweight.</a:t>
            </a:r>
          </a:p>
          <a:p>
            <a:endParaRPr lang="en-GB" sz="2000" dirty="0"/>
          </a:p>
        </p:txBody>
      </p:sp>
    </p:spTree>
    <p:extLst>
      <p:ext uri="{BB962C8B-B14F-4D97-AF65-F5344CB8AC3E}">
        <p14:creationId xmlns:p14="http://schemas.microsoft.com/office/powerpoint/2010/main" val="3763639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A1F603-9223-4FF0-AAC2-9A023B4AA233}"/>
              </a:ext>
            </a:extLst>
          </p:cNvPr>
          <p:cNvSpPr>
            <a:spLocks noGrp="1"/>
          </p:cNvSpPr>
          <p:nvPr>
            <p:ph type="title"/>
          </p:nvPr>
        </p:nvSpPr>
        <p:spPr>
          <a:xfrm>
            <a:off x="838200" y="963507"/>
            <a:ext cx="3494362" cy="4930986"/>
          </a:xfrm>
        </p:spPr>
        <p:txBody>
          <a:bodyPr>
            <a:normAutofit/>
          </a:bodyPr>
          <a:lstStyle/>
          <a:p>
            <a:pPr algn="r"/>
            <a:r>
              <a:rPr lang="en-GB" dirty="0"/>
              <a:t>Myth busting- alkaline diet</a:t>
            </a:r>
            <a:endParaRPr lang="en-GB" dirty="0">
              <a:solidFill>
                <a:schemeClr val="accent1"/>
              </a:solidFill>
            </a:endParaRPr>
          </a:p>
        </p:txBody>
      </p:sp>
      <p:cxnSp>
        <p:nvCxnSpPr>
          <p:cNvPr id="11" name="Straight Connector 10">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97BD19B-9ED9-46ED-9D35-AFE43C84AAE6}"/>
              </a:ext>
            </a:extLst>
          </p:cNvPr>
          <p:cNvSpPr>
            <a:spLocks noGrp="1"/>
          </p:cNvSpPr>
          <p:nvPr>
            <p:ph sz="half" idx="1"/>
          </p:nvPr>
        </p:nvSpPr>
        <p:spPr>
          <a:xfrm>
            <a:off x="4976030" y="963507"/>
            <a:ext cx="6250940" cy="1596813"/>
          </a:xfrm>
        </p:spPr>
        <p:txBody>
          <a:bodyPr anchor="b">
            <a:normAutofit fontScale="85000" lnSpcReduction="20000"/>
          </a:bodyPr>
          <a:lstStyle/>
          <a:p>
            <a:pPr algn="l">
              <a:buFont typeface="Arial" panose="020B0604020202020204" pitchFamily="34" charset="0"/>
              <a:buChar char="•"/>
            </a:pPr>
            <a:r>
              <a:rPr lang="en-GB" sz="2000" b="1" i="0" dirty="0">
                <a:solidFill>
                  <a:srgbClr val="283C4E"/>
                </a:solidFill>
                <a:effectLst/>
                <a:latin typeface="Open Sans" panose="020B0606030504020204" pitchFamily="34" charset="0"/>
              </a:rPr>
              <a:t>Myth:</a:t>
            </a:r>
            <a:endParaRPr lang="en-GB" sz="2000" b="0" i="0" dirty="0">
              <a:solidFill>
                <a:srgbClr val="283C4E"/>
              </a:solidFill>
              <a:effectLst/>
              <a:latin typeface="Open Sans" panose="020B0606030504020204" pitchFamily="34" charset="0"/>
            </a:endParaRPr>
          </a:p>
          <a:p>
            <a:pPr algn="l">
              <a:buFont typeface="Arial" panose="020B0604020202020204" pitchFamily="34" charset="0"/>
              <a:buChar char="•"/>
            </a:pPr>
            <a:r>
              <a:rPr lang="en-GB" sz="2000" b="0" i="0" dirty="0">
                <a:solidFill>
                  <a:srgbClr val="283C4E"/>
                </a:solidFill>
                <a:effectLst/>
                <a:latin typeface="Open Sans" panose="020B0606030504020204" pitchFamily="34" charset="0"/>
              </a:rPr>
              <a:t>An acidic environment promotes ill health whereas an alkaline environment is beneficial and promotes good health. It is claimed that the food you eat can affect the body’s pH and that as our blood is naturally alkaline (~pH 7.4) eating acid foods upsets the balance.</a:t>
            </a:r>
          </a:p>
          <a:p>
            <a:endParaRPr lang="en-GB" sz="2000" dirty="0"/>
          </a:p>
        </p:txBody>
      </p:sp>
      <p:sp>
        <p:nvSpPr>
          <p:cNvPr id="4" name="Content Placeholder 3">
            <a:extLst>
              <a:ext uri="{FF2B5EF4-FFF2-40B4-BE49-F238E27FC236}">
                <a16:creationId xmlns:a16="http://schemas.microsoft.com/office/drawing/2014/main" id="{BC0DB0E3-45E8-4DDF-8917-9C0C84286036}"/>
              </a:ext>
            </a:extLst>
          </p:cNvPr>
          <p:cNvSpPr>
            <a:spLocks noGrp="1"/>
          </p:cNvSpPr>
          <p:nvPr>
            <p:ph sz="half" idx="2"/>
          </p:nvPr>
        </p:nvSpPr>
        <p:spPr>
          <a:xfrm>
            <a:off x="4976030" y="2690191"/>
            <a:ext cx="6250940" cy="3569932"/>
          </a:xfrm>
        </p:spPr>
        <p:txBody>
          <a:bodyPr>
            <a:normAutofit fontScale="85000" lnSpcReduction="20000"/>
          </a:bodyPr>
          <a:lstStyle/>
          <a:p>
            <a:pPr algn="l"/>
            <a:r>
              <a:rPr lang="en-GB" sz="2000" b="1" i="0" dirty="0">
                <a:solidFill>
                  <a:srgbClr val="283C4E"/>
                </a:solidFill>
                <a:effectLst/>
                <a:latin typeface="Open Sans" panose="020B0606030504020204" pitchFamily="34" charset="0"/>
              </a:rPr>
              <a:t>Facts:</a:t>
            </a:r>
            <a:endParaRPr lang="en-GB" sz="2000" b="0" i="0" dirty="0">
              <a:solidFill>
                <a:srgbClr val="283C4E"/>
              </a:solidFill>
              <a:effectLst/>
              <a:latin typeface="Open Sans" panose="020B0606030504020204" pitchFamily="34" charset="0"/>
            </a:endParaRPr>
          </a:p>
          <a:p>
            <a:pPr algn="l">
              <a:buFont typeface="Arial" panose="020B0604020202020204" pitchFamily="34" charset="0"/>
              <a:buChar char="•"/>
            </a:pPr>
            <a:r>
              <a:rPr lang="en-GB" sz="2000" b="0" i="0" dirty="0">
                <a:solidFill>
                  <a:srgbClr val="283C4E"/>
                </a:solidFill>
                <a:effectLst/>
                <a:latin typeface="Open Sans" panose="020B0606030504020204" pitchFamily="34" charset="0"/>
              </a:rPr>
              <a:t>No consensus on grouping foods as acid or alkaline with many misclassified.</a:t>
            </a:r>
          </a:p>
          <a:p>
            <a:pPr algn="l">
              <a:buFont typeface="Arial" panose="020B0604020202020204" pitchFamily="34" charset="0"/>
              <a:buChar char="•"/>
            </a:pPr>
            <a:r>
              <a:rPr lang="en-GB" sz="2000" b="0" i="0" dirty="0">
                <a:solidFill>
                  <a:srgbClr val="283C4E"/>
                </a:solidFill>
                <a:effectLst/>
                <a:latin typeface="Open Sans" panose="020B0606030504020204" pitchFamily="34" charset="0"/>
              </a:rPr>
              <a:t>Blood pH (7.4) is tightly regulated by the kidneys and respiratory system. Any excess acid is excreted in the urine. Blood pH is not altered by dietary intake.</a:t>
            </a:r>
          </a:p>
          <a:p>
            <a:pPr algn="l">
              <a:buFont typeface="Arial" panose="020B0604020202020204" pitchFamily="34" charset="0"/>
              <a:buChar char="•"/>
            </a:pPr>
            <a:r>
              <a:rPr lang="en-GB" sz="2000" b="0" i="0" dirty="0">
                <a:solidFill>
                  <a:srgbClr val="283C4E"/>
                </a:solidFill>
                <a:effectLst/>
                <a:latin typeface="Open Sans" panose="020B0606030504020204" pitchFamily="34" charset="0"/>
              </a:rPr>
              <a:t>The alkaline diet suggests that eating an alkaline diet can create a hostile alkaline environment and therefore kill cancer. However neither cancer cells nor healthy cells can survive in an alkaline environment.</a:t>
            </a:r>
          </a:p>
          <a:p>
            <a:pPr algn="l">
              <a:buFont typeface="Arial" panose="020B0604020202020204" pitchFamily="34" charset="0"/>
              <a:buChar char="•"/>
            </a:pPr>
            <a:r>
              <a:rPr lang="en-GB" sz="2000" b="0" i="0" dirty="0">
                <a:solidFill>
                  <a:srgbClr val="283C4E"/>
                </a:solidFill>
                <a:effectLst/>
                <a:latin typeface="Open Sans" panose="020B0606030504020204" pitchFamily="34" charset="0"/>
              </a:rPr>
              <a:t>There is no scientific literature establishing the benefit of an alkaline diet for curing cancer.</a:t>
            </a:r>
          </a:p>
          <a:p>
            <a:pPr algn="l">
              <a:buFont typeface="Arial" panose="020B0604020202020204" pitchFamily="34" charset="0"/>
              <a:buChar char="•"/>
            </a:pPr>
            <a:r>
              <a:rPr lang="en-GB" sz="2000" b="0" i="0" dirty="0">
                <a:solidFill>
                  <a:srgbClr val="283C4E"/>
                </a:solidFill>
                <a:effectLst/>
                <a:latin typeface="Open Sans" panose="020B0606030504020204" pitchFamily="34" charset="0"/>
              </a:rPr>
              <a:t>The only situation in which blood pH is altered is during metabolic acidosis, when an individual is critically ill.</a:t>
            </a:r>
          </a:p>
          <a:p>
            <a:endParaRPr lang="en-GB" sz="2000" dirty="0"/>
          </a:p>
        </p:txBody>
      </p:sp>
    </p:spTree>
    <p:extLst>
      <p:ext uri="{BB962C8B-B14F-4D97-AF65-F5344CB8AC3E}">
        <p14:creationId xmlns:p14="http://schemas.microsoft.com/office/powerpoint/2010/main" val="2746804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A1F603-9223-4FF0-AAC2-9A023B4AA233}"/>
              </a:ext>
            </a:extLst>
          </p:cNvPr>
          <p:cNvSpPr>
            <a:spLocks noGrp="1"/>
          </p:cNvSpPr>
          <p:nvPr>
            <p:ph type="title"/>
          </p:nvPr>
        </p:nvSpPr>
        <p:spPr>
          <a:xfrm>
            <a:off x="838200" y="963507"/>
            <a:ext cx="3494362" cy="4930986"/>
          </a:xfrm>
        </p:spPr>
        <p:txBody>
          <a:bodyPr>
            <a:normAutofit/>
          </a:bodyPr>
          <a:lstStyle/>
          <a:p>
            <a:pPr algn="r"/>
            <a:r>
              <a:rPr lang="en-GB" dirty="0"/>
              <a:t>Myth busting- dairy</a:t>
            </a:r>
            <a:endParaRPr lang="en-GB" dirty="0">
              <a:solidFill>
                <a:schemeClr val="accent1"/>
              </a:solidFill>
            </a:endParaRPr>
          </a:p>
        </p:txBody>
      </p:sp>
      <p:cxnSp>
        <p:nvCxnSpPr>
          <p:cNvPr id="11" name="Straight Connector 10">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97BD19B-9ED9-46ED-9D35-AFE43C84AAE6}"/>
              </a:ext>
            </a:extLst>
          </p:cNvPr>
          <p:cNvSpPr>
            <a:spLocks noGrp="1"/>
          </p:cNvSpPr>
          <p:nvPr>
            <p:ph sz="half" idx="1"/>
          </p:nvPr>
        </p:nvSpPr>
        <p:spPr>
          <a:xfrm>
            <a:off x="4976030" y="963507"/>
            <a:ext cx="6250940" cy="2304627"/>
          </a:xfrm>
        </p:spPr>
        <p:txBody>
          <a:bodyPr anchor="b">
            <a:normAutofit fontScale="92500" lnSpcReduction="20000"/>
          </a:bodyPr>
          <a:lstStyle/>
          <a:p>
            <a:pPr algn="l"/>
            <a:r>
              <a:rPr lang="en-GB" sz="2000" b="1" i="0" dirty="0">
                <a:solidFill>
                  <a:srgbClr val="283C4E"/>
                </a:solidFill>
                <a:effectLst/>
                <a:latin typeface="Open Sans" panose="020B0606030504020204" pitchFamily="34" charset="0"/>
              </a:rPr>
              <a:t>Myth: </a:t>
            </a:r>
            <a:endParaRPr lang="en-GB" sz="2000" b="0" i="0" dirty="0">
              <a:solidFill>
                <a:srgbClr val="283C4E"/>
              </a:solidFill>
              <a:effectLst/>
              <a:latin typeface="Open Sans" panose="020B0606030504020204" pitchFamily="34" charset="0"/>
            </a:endParaRPr>
          </a:p>
          <a:p>
            <a:pPr algn="l">
              <a:buFont typeface="Arial" panose="020B0604020202020204" pitchFamily="34" charset="0"/>
              <a:buChar char="•"/>
            </a:pPr>
            <a:r>
              <a:rPr lang="en-GB" sz="2000" b="0" i="0" dirty="0">
                <a:solidFill>
                  <a:srgbClr val="283C4E"/>
                </a:solidFill>
                <a:effectLst/>
                <a:latin typeface="Open Sans" panose="020B0606030504020204" pitchFamily="34" charset="0"/>
              </a:rPr>
              <a:t>Hormones used in the production of milk promote hormone related cancerous tumour growth.</a:t>
            </a:r>
          </a:p>
          <a:p>
            <a:endParaRPr lang="en-GB" sz="2000" dirty="0"/>
          </a:p>
        </p:txBody>
      </p:sp>
      <p:sp>
        <p:nvSpPr>
          <p:cNvPr id="4" name="Content Placeholder 3">
            <a:extLst>
              <a:ext uri="{FF2B5EF4-FFF2-40B4-BE49-F238E27FC236}">
                <a16:creationId xmlns:a16="http://schemas.microsoft.com/office/drawing/2014/main" id="{BC0DB0E3-45E8-4DDF-8917-9C0C84286036}"/>
              </a:ext>
            </a:extLst>
          </p:cNvPr>
          <p:cNvSpPr>
            <a:spLocks noGrp="1"/>
          </p:cNvSpPr>
          <p:nvPr>
            <p:ph sz="half" idx="2"/>
          </p:nvPr>
        </p:nvSpPr>
        <p:spPr>
          <a:xfrm>
            <a:off x="4976030" y="3429000"/>
            <a:ext cx="6250940" cy="2634916"/>
          </a:xfrm>
        </p:spPr>
        <p:txBody>
          <a:bodyPr>
            <a:normAutofit fontScale="92500" lnSpcReduction="20000"/>
          </a:bodyPr>
          <a:lstStyle/>
          <a:p>
            <a:pPr algn="l"/>
            <a:r>
              <a:rPr lang="en-GB" sz="2000" b="1" i="0" dirty="0">
                <a:solidFill>
                  <a:srgbClr val="283C4E"/>
                </a:solidFill>
                <a:effectLst/>
                <a:latin typeface="Open Sans" panose="020B0606030504020204" pitchFamily="34" charset="0"/>
              </a:rPr>
              <a:t>Facts:</a:t>
            </a:r>
            <a:endParaRPr lang="en-GB" sz="2000" b="0" i="0" dirty="0">
              <a:solidFill>
                <a:srgbClr val="283C4E"/>
              </a:solidFill>
              <a:effectLst/>
              <a:latin typeface="Open Sans" panose="020B0606030504020204" pitchFamily="34" charset="0"/>
            </a:endParaRPr>
          </a:p>
          <a:p>
            <a:pPr algn="l">
              <a:buFont typeface="Arial" panose="020B0604020202020204" pitchFamily="34" charset="0"/>
              <a:buChar char="•"/>
            </a:pPr>
            <a:r>
              <a:rPr lang="en-GB" sz="2000" b="0" i="0" dirty="0">
                <a:solidFill>
                  <a:srgbClr val="283C4E"/>
                </a:solidFill>
                <a:effectLst/>
                <a:latin typeface="Open Sans" panose="020B0606030504020204" pitchFamily="34" charset="0"/>
              </a:rPr>
              <a:t>There is no link between dairy containing diets and risk of cancer or promoting cancer growth as a result of hormones.</a:t>
            </a:r>
          </a:p>
          <a:p>
            <a:pPr algn="l">
              <a:buFont typeface="Arial" panose="020B0604020202020204" pitchFamily="34" charset="0"/>
              <a:buChar char="•"/>
            </a:pPr>
            <a:r>
              <a:rPr lang="en-GB" sz="2000" b="0" i="0" dirty="0">
                <a:solidFill>
                  <a:srgbClr val="283C4E"/>
                </a:solidFill>
                <a:effectLst/>
                <a:latin typeface="Open Sans" panose="020B0606030504020204" pitchFamily="34" charset="0"/>
              </a:rPr>
              <a:t>There is evidence suggesting a protective role of dairy in the development of breast cancer through increased intake of calcium, vitamin D, butyrate, conjugated linoleic acid and lactoferrin.</a:t>
            </a:r>
          </a:p>
          <a:p>
            <a:pPr algn="l">
              <a:buFont typeface="Arial" panose="020B0604020202020204" pitchFamily="34" charset="0"/>
              <a:buChar char="•"/>
            </a:pPr>
            <a:r>
              <a:rPr lang="en-GB" sz="2000" dirty="0">
                <a:solidFill>
                  <a:srgbClr val="283C4E"/>
                </a:solidFill>
                <a:latin typeface="Open Sans" panose="020B0606030504020204" pitchFamily="34" charset="0"/>
              </a:rPr>
              <a:t>Evidence to suggest that dairy consumption can reduce the risk of bowel cancer.</a:t>
            </a:r>
            <a:endParaRPr lang="en-GB" sz="2000" b="0" i="0" dirty="0">
              <a:solidFill>
                <a:srgbClr val="283C4E"/>
              </a:solidFill>
              <a:effectLst/>
              <a:latin typeface="Open Sans" panose="020B0606030504020204" pitchFamily="34" charset="0"/>
            </a:endParaRPr>
          </a:p>
          <a:p>
            <a:endParaRPr lang="en-GB" sz="2000" dirty="0"/>
          </a:p>
        </p:txBody>
      </p:sp>
    </p:spTree>
    <p:extLst>
      <p:ext uri="{BB962C8B-B14F-4D97-AF65-F5344CB8AC3E}">
        <p14:creationId xmlns:p14="http://schemas.microsoft.com/office/powerpoint/2010/main" val="147074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A1F603-9223-4FF0-AAC2-9A023B4AA233}"/>
              </a:ext>
            </a:extLst>
          </p:cNvPr>
          <p:cNvSpPr>
            <a:spLocks noGrp="1"/>
          </p:cNvSpPr>
          <p:nvPr>
            <p:ph type="title"/>
          </p:nvPr>
        </p:nvSpPr>
        <p:spPr>
          <a:xfrm>
            <a:off x="838200" y="963507"/>
            <a:ext cx="3494362" cy="4930986"/>
          </a:xfrm>
        </p:spPr>
        <p:txBody>
          <a:bodyPr>
            <a:normAutofit/>
          </a:bodyPr>
          <a:lstStyle/>
          <a:p>
            <a:pPr algn="r"/>
            <a:r>
              <a:rPr lang="en-GB" dirty="0"/>
              <a:t>Myth busting- ketogenic diet</a:t>
            </a:r>
            <a:endParaRPr lang="en-GB" dirty="0">
              <a:solidFill>
                <a:schemeClr val="accent1"/>
              </a:solidFill>
            </a:endParaRPr>
          </a:p>
        </p:txBody>
      </p:sp>
      <p:cxnSp>
        <p:nvCxnSpPr>
          <p:cNvPr id="11" name="Straight Connector 10">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97BD19B-9ED9-46ED-9D35-AFE43C84AAE6}"/>
              </a:ext>
            </a:extLst>
          </p:cNvPr>
          <p:cNvSpPr>
            <a:spLocks noGrp="1"/>
          </p:cNvSpPr>
          <p:nvPr>
            <p:ph sz="half" idx="1"/>
          </p:nvPr>
        </p:nvSpPr>
        <p:spPr>
          <a:xfrm>
            <a:off x="4976030" y="689317"/>
            <a:ext cx="6250940" cy="1368083"/>
          </a:xfrm>
        </p:spPr>
        <p:txBody>
          <a:bodyPr anchor="b">
            <a:normAutofit fontScale="77500" lnSpcReduction="20000"/>
          </a:bodyPr>
          <a:lstStyle/>
          <a:p>
            <a:pPr algn="l"/>
            <a:r>
              <a:rPr lang="en-GB" sz="2000" b="1" i="0" dirty="0">
                <a:solidFill>
                  <a:srgbClr val="283C4E"/>
                </a:solidFill>
                <a:effectLst/>
                <a:latin typeface="Open Sans" panose="020B0606030504020204" pitchFamily="34" charset="0"/>
              </a:rPr>
              <a:t>Myth:</a:t>
            </a:r>
            <a:endParaRPr lang="en-GB" sz="2000" b="0" i="0" dirty="0">
              <a:solidFill>
                <a:srgbClr val="283C4E"/>
              </a:solidFill>
              <a:effectLst/>
              <a:latin typeface="Open Sans" panose="020B0606030504020204" pitchFamily="34" charset="0"/>
            </a:endParaRPr>
          </a:p>
          <a:p>
            <a:pPr algn="l">
              <a:buFont typeface="Arial" panose="020B0604020202020204" pitchFamily="34" charset="0"/>
              <a:buChar char="•"/>
            </a:pPr>
            <a:r>
              <a:rPr lang="en-GB" sz="2000" b="0" i="0" dirty="0">
                <a:solidFill>
                  <a:srgbClr val="283C4E"/>
                </a:solidFill>
                <a:effectLst/>
                <a:latin typeface="Open Sans" panose="020B0606030504020204" pitchFamily="34" charset="0"/>
              </a:rPr>
              <a:t>The ketogenic diet decreases tumour size and spread.</a:t>
            </a:r>
          </a:p>
          <a:p>
            <a:endParaRPr lang="en-GB" sz="2000" dirty="0"/>
          </a:p>
        </p:txBody>
      </p:sp>
      <p:sp>
        <p:nvSpPr>
          <p:cNvPr id="4" name="Content Placeholder 3">
            <a:extLst>
              <a:ext uri="{FF2B5EF4-FFF2-40B4-BE49-F238E27FC236}">
                <a16:creationId xmlns:a16="http://schemas.microsoft.com/office/drawing/2014/main" id="{BC0DB0E3-45E8-4DDF-8917-9C0C84286036}"/>
              </a:ext>
            </a:extLst>
          </p:cNvPr>
          <p:cNvSpPr>
            <a:spLocks noGrp="1"/>
          </p:cNvSpPr>
          <p:nvPr>
            <p:ph sz="half" idx="2"/>
          </p:nvPr>
        </p:nvSpPr>
        <p:spPr>
          <a:xfrm>
            <a:off x="4976030" y="2057400"/>
            <a:ext cx="6250940" cy="4343400"/>
          </a:xfrm>
        </p:spPr>
        <p:txBody>
          <a:bodyPr>
            <a:normAutofit fontScale="77500" lnSpcReduction="20000"/>
          </a:bodyPr>
          <a:lstStyle/>
          <a:p>
            <a:pPr algn="l"/>
            <a:r>
              <a:rPr lang="en-GB" sz="2300" b="1" i="0" dirty="0">
                <a:solidFill>
                  <a:srgbClr val="283C4E"/>
                </a:solidFill>
                <a:effectLst/>
                <a:latin typeface="Open Sans" panose="020B0606030504020204" pitchFamily="34" charset="0"/>
              </a:rPr>
              <a:t>Facts:</a:t>
            </a:r>
            <a:endParaRPr lang="en-GB" sz="2300" b="0" i="0" dirty="0">
              <a:solidFill>
                <a:srgbClr val="283C4E"/>
              </a:solidFill>
              <a:effectLst/>
              <a:latin typeface="Open Sans" panose="020B0606030504020204" pitchFamily="34" charset="0"/>
            </a:endParaRPr>
          </a:p>
          <a:p>
            <a:pPr algn="l">
              <a:buFont typeface="Arial" panose="020B0604020202020204" pitchFamily="34" charset="0"/>
              <a:buChar char="•"/>
            </a:pPr>
            <a:r>
              <a:rPr lang="en-GB" sz="2300" b="0" i="0" dirty="0">
                <a:solidFill>
                  <a:srgbClr val="283C4E"/>
                </a:solidFill>
                <a:effectLst/>
                <a:latin typeface="Open Sans" panose="020B0606030504020204" pitchFamily="34" charset="0"/>
              </a:rPr>
              <a:t>The ketogenic diet is a low-carbohydrate diet. There are variations, with specific proportions of macronutrients depending on the type of ketogenic diet followed.</a:t>
            </a:r>
          </a:p>
          <a:p>
            <a:pPr algn="l">
              <a:buFont typeface="Arial" panose="020B0604020202020204" pitchFamily="34" charset="0"/>
              <a:buChar char="•"/>
            </a:pPr>
            <a:r>
              <a:rPr lang="en-GB" sz="2300" b="0" i="0" dirty="0">
                <a:solidFill>
                  <a:srgbClr val="283C4E"/>
                </a:solidFill>
                <a:effectLst/>
                <a:latin typeface="Open Sans" panose="020B0606030504020204" pitchFamily="34" charset="0"/>
              </a:rPr>
              <a:t>The existing research is on animals and in brain tumours.</a:t>
            </a:r>
          </a:p>
          <a:p>
            <a:pPr algn="l">
              <a:buFont typeface="Arial" panose="020B0604020202020204" pitchFamily="34" charset="0"/>
              <a:buChar char="•"/>
            </a:pPr>
            <a:r>
              <a:rPr lang="en-GB" sz="2300" b="0" i="0" dirty="0">
                <a:solidFill>
                  <a:srgbClr val="283C4E"/>
                </a:solidFill>
                <a:effectLst/>
                <a:latin typeface="Open Sans" panose="020B0606030504020204" pitchFamily="34" charset="0"/>
              </a:rPr>
              <a:t>Human data is based on single cases and demonstrated weight loss, which may be a concern.</a:t>
            </a:r>
          </a:p>
          <a:p>
            <a:pPr algn="l">
              <a:buFont typeface="Arial" panose="020B0604020202020204" pitchFamily="34" charset="0"/>
              <a:buChar char="•"/>
            </a:pPr>
            <a:r>
              <a:rPr lang="en-GB" sz="2300" b="0" i="0" dirty="0">
                <a:solidFill>
                  <a:srgbClr val="283C4E"/>
                </a:solidFill>
                <a:effectLst/>
                <a:latin typeface="Open Sans" panose="020B0606030504020204" pitchFamily="34" charset="0"/>
              </a:rPr>
              <a:t>A high protein intake may counteract the ketogenic diet by providing glucogenic amino acids for production of glucose when the level of protein consumed exceeds the normal non starvation protein turnover.</a:t>
            </a:r>
          </a:p>
          <a:p>
            <a:pPr algn="l">
              <a:buFont typeface="Arial" panose="020B0604020202020204" pitchFamily="34" charset="0"/>
              <a:buChar char="•"/>
            </a:pPr>
            <a:r>
              <a:rPr lang="en-GB" sz="2300" b="0" i="0" dirty="0">
                <a:solidFill>
                  <a:srgbClr val="283C4E"/>
                </a:solidFill>
                <a:effectLst/>
                <a:latin typeface="Open Sans" panose="020B0606030504020204" pitchFamily="34" charset="0"/>
              </a:rPr>
              <a:t>A ketogenic diet can cause symptoms of constipation, diarrhoea and fatigue.</a:t>
            </a:r>
          </a:p>
          <a:p>
            <a:pPr algn="l">
              <a:buFont typeface="Arial" panose="020B0604020202020204" pitchFamily="34" charset="0"/>
              <a:buChar char="•"/>
            </a:pPr>
            <a:r>
              <a:rPr lang="en-GB" sz="2300" b="0" i="0" dirty="0">
                <a:solidFill>
                  <a:srgbClr val="283C4E"/>
                </a:solidFill>
                <a:effectLst/>
                <a:latin typeface="Open Sans" panose="020B0606030504020204" pitchFamily="34" charset="0"/>
              </a:rPr>
              <a:t>Adherence may be low due to palatability, and prolonged dietary restrictions.</a:t>
            </a:r>
          </a:p>
          <a:p>
            <a:endParaRPr lang="en-GB" sz="2000" dirty="0"/>
          </a:p>
        </p:txBody>
      </p:sp>
    </p:spTree>
    <p:extLst>
      <p:ext uri="{BB962C8B-B14F-4D97-AF65-F5344CB8AC3E}">
        <p14:creationId xmlns:p14="http://schemas.microsoft.com/office/powerpoint/2010/main" val="1482495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A1F603-9223-4FF0-AAC2-9A023B4AA233}"/>
              </a:ext>
            </a:extLst>
          </p:cNvPr>
          <p:cNvSpPr>
            <a:spLocks noGrp="1"/>
          </p:cNvSpPr>
          <p:nvPr>
            <p:ph type="title"/>
          </p:nvPr>
        </p:nvSpPr>
        <p:spPr>
          <a:xfrm>
            <a:off x="795997" y="963508"/>
            <a:ext cx="3494362" cy="4930986"/>
          </a:xfrm>
        </p:spPr>
        <p:txBody>
          <a:bodyPr>
            <a:normAutofit/>
          </a:bodyPr>
          <a:lstStyle/>
          <a:p>
            <a:pPr algn="r"/>
            <a:r>
              <a:rPr lang="en-GB" dirty="0"/>
              <a:t>Myth busting- turmeric</a:t>
            </a:r>
            <a:endParaRPr lang="en-GB" dirty="0">
              <a:solidFill>
                <a:schemeClr val="accent1"/>
              </a:solidFill>
            </a:endParaRPr>
          </a:p>
        </p:txBody>
      </p:sp>
      <p:cxnSp>
        <p:nvCxnSpPr>
          <p:cNvPr id="11" name="Straight Connector 10">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97BD19B-9ED9-46ED-9D35-AFE43C84AAE6}"/>
              </a:ext>
            </a:extLst>
          </p:cNvPr>
          <p:cNvSpPr>
            <a:spLocks noGrp="1"/>
          </p:cNvSpPr>
          <p:nvPr>
            <p:ph sz="half" idx="1"/>
          </p:nvPr>
        </p:nvSpPr>
        <p:spPr>
          <a:xfrm>
            <a:off x="4976030" y="963508"/>
            <a:ext cx="6250940" cy="1639016"/>
          </a:xfrm>
        </p:spPr>
        <p:txBody>
          <a:bodyPr anchor="b">
            <a:normAutofit fontScale="85000" lnSpcReduction="20000"/>
          </a:bodyPr>
          <a:lstStyle/>
          <a:p>
            <a:pPr algn="l"/>
            <a:r>
              <a:rPr lang="en-GB" sz="2000" b="1" i="0" dirty="0">
                <a:solidFill>
                  <a:srgbClr val="283C4E"/>
                </a:solidFill>
                <a:effectLst/>
                <a:latin typeface="Open Sans" panose="020B0606030504020204" pitchFamily="34" charset="0"/>
              </a:rPr>
              <a:t>Myth:</a:t>
            </a:r>
          </a:p>
          <a:p>
            <a:pPr algn="l"/>
            <a:r>
              <a:rPr lang="en-GB" sz="2000" dirty="0">
                <a:solidFill>
                  <a:srgbClr val="283C4E"/>
                </a:solidFill>
                <a:latin typeface="Open Sans" panose="020B0606030504020204" pitchFamily="34" charset="0"/>
              </a:rPr>
              <a:t>Turmeric can kill cancer cells and promote more from growing</a:t>
            </a:r>
            <a:endParaRPr lang="en-GB" sz="2000" i="0" dirty="0">
              <a:solidFill>
                <a:srgbClr val="283C4E"/>
              </a:solidFill>
              <a:effectLst/>
              <a:latin typeface="Open Sans" panose="020B0606030504020204" pitchFamily="34" charset="0"/>
            </a:endParaRPr>
          </a:p>
          <a:p>
            <a:endParaRPr lang="en-GB" sz="2000" dirty="0"/>
          </a:p>
        </p:txBody>
      </p:sp>
      <p:sp>
        <p:nvSpPr>
          <p:cNvPr id="4" name="Content Placeholder 3">
            <a:extLst>
              <a:ext uri="{FF2B5EF4-FFF2-40B4-BE49-F238E27FC236}">
                <a16:creationId xmlns:a16="http://schemas.microsoft.com/office/drawing/2014/main" id="{BC0DB0E3-45E8-4DDF-8917-9C0C84286036}"/>
              </a:ext>
            </a:extLst>
          </p:cNvPr>
          <p:cNvSpPr>
            <a:spLocks noGrp="1"/>
          </p:cNvSpPr>
          <p:nvPr>
            <p:ph sz="half" idx="2"/>
          </p:nvPr>
        </p:nvSpPr>
        <p:spPr>
          <a:xfrm>
            <a:off x="4976030" y="2602523"/>
            <a:ext cx="6250940" cy="3770141"/>
          </a:xfrm>
        </p:spPr>
        <p:txBody>
          <a:bodyPr>
            <a:normAutofit fontScale="85000" lnSpcReduction="20000"/>
          </a:bodyPr>
          <a:lstStyle/>
          <a:p>
            <a:pPr algn="l"/>
            <a:r>
              <a:rPr lang="en-GB" sz="2300" b="1" i="0" dirty="0">
                <a:solidFill>
                  <a:srgbClr val="283C4E"/>
                </a:solidFill>
                <a:effectLst/>
                <a:latin typeface="Open Sans" panose="020B0606030504020204" pitchFamily="34" charset="0"/>
              </a:rPr>
              <a:t>Facts:</a:t>
            </a:r>
          </a:p>
          <a:p>
            <a:pPr algn="l"/>
            <a:r>
              <a:rPr lang="en-GB" sz="1800" dirty="0">
                <a:solidFill>
                  <a:srgbClr val="283C4E"/>
                </a:solidFill>
                <a:latin typeface="Open Sans" panose="020B0606030504020204" pitchFamily="34" charset="0"/>
                <a:ea typeface="Open Sans" panose="020B0606030504020204" pitchFamily="34" charset="0"/>
                <a:cs typeface="Open Sans" panose="020B0606030504020204" pitchFamily="34" charset="0"/>
              </a:rPr>
              <a:t>The active ingredient in turmeric is a substance called curcumin.</a:t>
            </a:r>
          </a:p>
          <a:p>
            <a:pPr algn="l"/>
            <a:r>
              <a:rPr lang="en-GB" sz="1800" i="0"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rPr>
              <a:t>Research has shown lower rates of certain cancers in countries where people eat more curcumin. This is at curcumin levels of about 100mg to 200mg </a:t>
            </a:r>
            <a:r>
              <a:rPr lang="en-GB" sz="1800" b="0" i="0"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rPr>
              <a:t>a day over long periods of time.</a:t>
            </a:r>
            <a:endParaRPr lang="en-GB" sz="1800" b="1" i="0" dirty="0">
              <a:solidFill>
                <a:srgbClr val="283C4E"/>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GB" sz="1800" b="0" i="0"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rPr>
              <a:t>A few laboratory studies on cancer cells have shown that curcumin has anti cancer effects. It seems to be able to kill cancer cells and prevent more from growing. </a:t>
            </a:r>
          </a:p>
          <a:p>
            <a:pPr algn="l"/>
            <a:r>
              <a:rPr lang="en-GB" sz="1800" b="0" i="0"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rPr>
              <a:t>It has the best effects on breast cancer, bowel cancer, stomach cancer and skin cancer cells.</a:t>
            </a:r>
            <a:endParaRPr lang="en-GB" sz="1800" b="1" dirty="0">
              <a:solidFill>
                <a:srgbClr val="283C4E"/>
              </a:solidFill>
              <a:latin typeface="Open Sans" panose="020B0606030504020204" pitchFamily="34" charset="0"/>
              <a:ea typeface="Open Sans" panose="020B0606030504020204" pitchFamily="34" charset="0"/>
              <a:cs typeface="Open Sans" panose="020B0606030504020204" pitchFamily="34" charset="0"/>
            </a:endParaRPr>
          </a:p>
          <a:p>
            <a:pPr algn="l"/>
            <a:r>
              <a:rPr lang="en-GB" sz="1800" b="0" i="0"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rPr>
              <a:t>We need more clinical trials in humans before we know how well it works as a treatment for cancer.</a:t>
            </a:r>
          </a:p>
          <a:p>
            <a:pPr algn="l"/>
            <a:r>
              <a:rPr lang="en-GB" sz="1800" b="0" i="0" dirty="0">
                <a:solidFill>
                  <a:srgbClr val="283C4E"/>
                </a:solidFill>
                <a:effectLst/>
                <a:latin typeface="Open Sans" panose="020B0606030504020204" pitchFamily="34" charset="0"/>
                <a:ea typeface="Open Sans" panose="020B0606030504020204" pitchFamily="34" charset="0"/>
                <a:cs typeface="Open Sans" panose="020B0606030504020204" pitchFamily="34" charset="0"/>
              </a:rPr>
              <a:t>Potential issues</a:t>
            </a:r>
          </a:p>
          <a:p>
            <a:pPr lvl="1"/>
            <a:r>
              <a:rPr lang="en-GB" sz="1800" dirty="0">
                <a:solidFill>
                  <a:srgbClr val="283C4E"/>
                </a:solidFill>
                <a:latin typeface="Open Sans" panose="020B0606030504020204" pitchFamily="34" charset="0"/>
                <a:ea typeface="Open Sans" panose="020B0606030504020204" pitchFamily="34" charset="0"/>
                <a:cs typeface="Open Sans" panose="020B0606030504020204" pitchFamily="34" charset="0"/>
              </a:rPr>
              <a:t>Safety</a:t>
            </a:r>
          </a:p>
          <a:p>
            <a:pPr lvl="1"/>
            <a:r>
              <a:rPr lang="en-GB" sz="1800" dirty="0">
                <a:solidFill>
                  <a:srgbClr val="283C4E"/>
                </a:solidFill>
                <a:latin typeface="Open Sans" panose="020B0606030504020204" pitchFamily="34" charset="0"/>
                <a:ea typeface="Open Sans" panose="020B0606030504020204" pitchFamily="34" charset="0"/>
                <a:cs typeface="Open Sans" panose="020B0606030504020204" pitchFamily="34" charset="0"/>
              </a:rPr>
              <a:t>Side effects- stomach pain</a:t>
            </a:r>
          </a:p>
          <a:p>
            <a:pPr lvl="1"/>
            <a:r>
              <a:rPr lang="en-GB" sz="1800" b="0" i="0" dirty="0">
                <a:solidFill>
                  <a:srgbClr val="283C4E"/>
                </a:solidFill>
                <a:effectLst/>
                <a:latin typeface="Open Sans" panose="020B0606030504020204" pitchFamily="34" charset="0"/>
                <a:ea typeface="Open Sans" panose="020B0606030504020204" pitchFamily="34" charset="0"/>
                <a:cs typeface="Open Sans" panose="020B0606030504020204" pitchFamily="34" charset="0"/>
              </a:rPr>
              <a:t>Poor absorption</a:t>
            </a:r>
          </a:p>
        </p:txBody>
      </p:sp>
    </p:spTree>
    <p:extLst>
      <p:ext uri="{BB962C8B-B14F-4D97-AF65-F5344CB8AC3E}">
        <p14:creationId xmlns:p14="http://schemas.microsoft.com/office/powerpoint/2010/main" val="2099750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5">
            <a:extLst>
              <a:ext uri="{FF2B5EF4-FFF2-40B4-BE49-F238E27FC236}">
                <a16:creationId xmlns:a16="http://schemas.microsoft.com/office/drawing/2014/main" id="{3C54F4CE-85F0-46ED-80DA-9518C9251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DADD1FCA-8ACB-4958-81DD-4CDD6D3E1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802086" cy="6858000"/>
          </a:xfrm>
          <a:custGeom>
            <a:avLst/>
            <a:gdLst>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9647 w 5734864"/>
              <a:gd name="connsiteY33" fmla="*/ 1936120 h 6858000"/>
              <a:gd name="connsiteX34" fmla="*/ 714660 w 5734864"/>
              <a:gd name="connsiteY34" fmla="*/ 1982709 h 6858000"/>
              <a:gd name="connsiteX35" fmla="*/ 710759 w 5734864"/>
              <a:gd name="connsiteY35" fmla="*/ 2013010 h 6858000"/>
              <a:gd name="connsiteX36" fmla="*/ 697927 w 5734864"/>
              <a:gd name="connsiteY36" fmla="*/ 2069833 h 6858000"/>
              <a:gd name="connsiteX37" fmla="*/ 693594 w 5734864"/>
              <a:gd name="connsiteY37" fmla="*/ 2103731 h 6858000"/>
              <a:gd name="connsiteX38" fmla="*/ 691109 w 5734864"/>
              <a:gd name="connsiteY38" fmla="*/ 2124027 h 6858000"/>
              <a:gd name="connsiteX39" fmla="*/ 676593 w 5734864"/>
              <a:gd name="connsiteY39" fmla="*/ 2176182 h 6858000"/>
              <a:gd name="connsiteX40" fmla="*/ 633227 w 5734864"/>
              <a:gd name="connsiteY40" fmla="*/ 2258036 h 6858000"/>
              <a:gd name="connsiteX41" fmla="*/ 625564 w 5734864"/>
              <a:gd name="connsiteY41" fmla="*/ 2284567 h 6858000"/>
              <a:gd name="connsiteX42" fmla="*/ 627074 w 5734864"/>
              <a:gd name="connsiteY42" fmla="*/ 2289605 h 6858000"/>
              <a:gd name="connsiteX43" fmla="*/ 614574 w 5734864"/>
              <a:gd name="connsiteY43" fmla="*/ 2308717 h 6858000"/>
              <a:gd name="connsiteX44" fmla="*/ 606890 w 5734864"/>
              <a:gd name="connsiteY44" fmla="*/ 2320662 h 6858000"/>
              <a:gd name="connsiteX45" fmla="*/ 605558 w 5734864"/>
              <a:gd name="connsiteY45" fmla="*/ 2327897 h 6858000"/>
              <a:gd name="connsiteX46" fmla="*/ 602202 w 5734864"/>
              <a:gd name="connsiteY46" fmla="*/ 2357749 h 6858000"/>
              <a:gd name="connsiteX47" fmla="*/ 600213 w 5734864"/>
              <a:gd name="connsiteY47" fmla="*/ 2364905 h 6858000"/>
              <a:gd name="connsiteX48" fmla="*/ 597160 w 5734864"/>
              <a:gd name="connsiteY48" fmla="*/ 2388351 h 6858000"/>
              <a:gd name="connsiteX49" fmla="*/ 597982 w 5734864"/>
              <a:gd name="connsiteY49" fmla="*/ 2402296 h 6858000"/>
              <a:gd name="connsiteX50" fmla="*/ 593150 w 5734864"/>
              <a:gd name="connsiteY50" fmla="*/ 2420015 h 6858000"/>
              <a:gd name="connsiteX51" fmla="*/ 592833 w 5734864"/>
              <a:gd name="connsiteY51" fmla="*/ 2422749 h 6858000"/>
              <a:gd name="connsiteX52" fmla="*/ 594479 w 5734864"/>
              <a:gd name="connsiteY52" fmla="*/ 2426002 h 6858000"/>
              <a:gd name="connsiteX53" fmla="*/ 591963 w 5734864"/>
              <a:gd name="connsiteY53" fmla="*/ 2431950 h 6858000"/>
              <a:gd name="connsiteX54" fmla="*/ 591544 w 5734864"/>
              <a:gd name="connsiteY54" fmla="*/ 2433897 h 6858000"/>
              <a:gd name="connsiteX55" fmla="*/ 589519 w 5734864"/>
              <a:gd name="connsiteY55" fmla="*/ 2451398 h 6858000"/>
              <a:gd name="connsiteX56" fmla="*/ 590037 w 5734864"/>
              <a:gd name="connsiteY56" fmla="*/ 2455536 h 6858000"/>
              <a:gd name="connsiteX57" fmla="*/ 588179 w 5734864"/>
              <a:gd name="connsiteY57" fmla="*/ 2462981 h 6858000"/>
              <a:gd name="connsiteX58" fmla="*/ 583434 w 5734864"/>
              <a:gd name="connsiteY58" fmla="*/ 2503991 h 6858000"/>
              <a:gd name="connsiteX59" fmla="*/ 567942 w 5734864"/>
              <a:gd name="connsiteY59" fmla="*/ 2652936 h 6858000"/>
              <a:gd name="connsiteX60" fmla="*/ 573869 w 5734864"/>
              <a:gd name="connsiteY60" fmla="*/ 2670188 h 6858000"/>
              <a:gd name="connsiteX61" fmla="*/ 575243 w 5734864"/>
              <a:gd name="connsiteY61" fmla="*/ 2688114 h 6858000"/>
              <a:gd name="connsiteX62" fmla="*/ 573824 w 5734864"/>
              <a:gd name="connsiteY62" fmla="*/ 2689856 h 6858000"/>
              <a:gd name="connsiteX63" fmla="*/ 570699 w 5734864"/>
              <a:gd name="connsiteY63" fmla="*/ 2709353 h 6858000"/>
              <a:gd name="connsiteX64" fmla="*/ 573192 w 5734864"/>
              <a:gd name="connsiteY64" fmla="*/ 2714527 h 6858000"/>
              <a:gd name="connsiteX65" fmla="*/ 572044 w 5734864"/>
              <a:gd name="connsiteY65" fmla="*/ 2728187 h 6858000"/>
              <a:gd name="connsiteX66" fmla="*/ 572465 w 5734864"/>
              <a:gd name="connsiteY66" fmla="*/ 2755863 h 6858000"/>
              <a:gd name="connsiteX67" fmla="*/ 570028 w 5734864"/>
              <a:gd name="connsiteY67" fmla="*/ 2760324 h 6858000"/>
              <a:gd name="connsiteX68" fmla="*/ 566748 w 5734864"/>
              <a:gd name="connsiteY68" fmla="*/ 2800948 h 6858000"/>
              <a:gd name="connsiteX69" fmla="*/ 565509 w 5734864"/>
              <a:gd name="connsiteY69" fmla="*/ 2801167 h 6858000"/>
              <a:gd name="connsiteX70" fmla="*/ 559367 w 5734864"/>
              <a:gd name="connsiteY70" fmla="*/ 2811129 h 6858000"/>
              <a:gd name="connsiteX71" fmla="*/ 550354 w 5734864"/>
              <a:gd name="connsiteY71" fmla="*/ 2830949 h 6858000"/>
              <a:gd name="connsiteX72" fmla="*/ 514795 w 5734864"/>
              <a:gd name="connsiteY72" fmla="*/ 2872433 h 6858000"/>
              <a:gd name="connsiteX73" fmla="*/ 509875 w 5734864"/>
              <a:gd name="connsiteY73" fmla="*/ 2923099 h 6858000"/>
              <a:gd name="connsiteX74" fmla="*/ 509577 w 5734864"/>
              <a:gd name="connsiteY74" fmla="*/ 2923197 h 6858000"/>
              <a:gd name="connsiteX75" fmla="*/ 507597 w 5734864"/>
              <a:gd name="connsiteY75" fmla="*/ 2931868 h 6858000"/>
              <a:gd name="connsiteX76" fmla="*/ 507379 w 5734864"/>
              <a:gd name="connsiteY76" fmla="*/ 2938322 h 6858000"/>
              <a:gd name="connsiteX77" fmla="*/ 504725 w 5734864"/>
              <a:gd name="connsiteY77" fmla="*/ 2954519 h 6858000"/>
              <a:gd name="connsiteX78" fmla="*/ 502018 w 5734864"/>
              <a:gd name="connsiteY78" fmla="*/ 2959643 h 6858000"/>
              <a:gd name="connsiteX79" fmla="*/ 498360 w 5734864"/>
              <a:gd name="connsiteY79" fmla="*/ 2961019 h 6858000"/>
              <a:gd name="connsiteX80" fmla="*/ 498483 w 5734864"/>
              <a:gd name="connsiteY80" fmla="*/ 2962590 h 6858000"/>
              <a:gd name="connsiteX81" fmla="*/ 484403 w 5734864"/>
              <a:gd name="connsiteY81" fmla="*/ 2990538 h 6858000"/>
              <a:gd name="connsiteX82" fmla="*/ 463075 w 5734864"/>
              <a:gd name="connsiteY82" fmla="*/ 3055956 h 6858000"/>
              <a:gd name="connsiteX83" fmla="*/ 455013 w 5734864"/>
              <a:gd name="connsiteY83" fmla="*/ 3094482 h 6858000"/>
              <a:gd name="connsiteX84" fmla="*/ 428391 w 5734864"/>
              <a:gd name="connsiteY84" fmla="*/ 3198850 h 6858000"/>
              <a:gd name="connsiteX85" fmla="*/ 401440 w 5734864"/>
              <a:gd name="connsiteY85" fmla="*/ 3307560 h 6858000"/>
              <a:gd name="connsiteX86" fmla="*/ 386076 w 5734864"/>
              <a:gd name="connsiteY86" fmla="*/ 3373943 h 6858000"/>
              <a:gd name="connsiteX87" fmla="*/ 374726 w 5734864"/>
              <a:gd name="connsiteY87" fmla="*/ 3381364 h 6858000"/>
              <a:gd name="connsiteX88" fmla="*/ 369145 w 5734864"/>
              <a:gd name="connsiteY88" fmla="*/ 3383729 h 6858000"/>
              <a:gd name="connsiteX89" fmla="*/ 364294 w 5734864"/>
              <a:gd name="connsiteY89" fmla="*/ 3414159 h 6858000"/>
              <a:gd name="connsiteX90" fmla="*/ 366450 w 5734864"/>
              <a:gd name="connsiteY90" fmla="*/ 3436925 h 6858000"/>
              <a:gd name="connsiteX91" fmla="*/ 351743 w 5734864"/>
              <a:gd name="connsiteY91" fmla="*/ 3521619 h 6858000"/>
              <a:gd name="connsiteX92" fmla="*/ 345784 w 5734864"/>
              <a:gd name="connsiteY92" fmla="*/ 3603757 h 6858000"/>
              <a:gd name="connsiteX93" fmla="*/ 344198 w 5734864"/>
              <a:gd name="connsiteY93" fmla="*/ 3652424 h 6858000"/>
              <a:gd name="connsiteX94" fmla="*/ 352450 w 5734864"/>
              <a:gd name="connsiteY94" fmla="*/ 3665222 h 6858000"/>
              <a:gd name="connsiteX95" fmla="*/ 342621 w 5734864"/>
              <a:gd name="connsiteY95" fmla="*/ 3700804 h 6858000"/>
              <a:gd name="connsiteX96" fmla="*/ 341514 w 5734864"/>
              <a:gd name="connsiteY96" fmla="*/ 3734774 h 6858000"/>
              <a:gd name="connsiteX97" fmla="*/ 340607 w 5734864"/>
              <a:gd name="connsiteY97" fmla="*/ 3785153 h 6858000"/>
              <a:gd name="connsiteX98" fmla="*/ 340707 w 5734864"/>
              <a:gd name="connsiteY98" fmla="*/ 3788177 h 6858000"/>
              <a:gd name="connsiteX99" fmla="*/ 340361 w 5734864"/>
              <a:gd name="connsiteY99" fmla="*/ 3798803 h 6858000"/>
              <a:gd name="connsiteX100" fmla="*/ 339642 w 5734864"/>
              <a:gd name="connsiteY100" fmla="*/ 3838750 h 6858000"/>
              <a:gd name="connsiteX101" fmla="*/ 360295 w 5734864"/>
              <a:gd name="connsiteY101" fmla="*/ 4015196 h 6858000"/>
              <a:gd name="connsiteX102" fmla="*/ 339043 w 5734864"/>
              <a:gd name="connsiteY102" fmla="*/ 4052778 h 6858000"/>
              <a:gd name="connsiteX103" fmla="*/ 339343 w 5734864"/>
              <a:gd name="connsiteY103" fmla="*/ 4096257 h 6858000"/>
              <a:gd name="connsiteX104" fmla="*/ 340786 w 5734864"/>
              <a:gd name="connsiteY104" fmla="*/ 4321136 h 6858000"/>
              <a:gd name="connsiteX105" fmla="*/ 343158 w 5734864"/>
              <a:gd name="connsiteY105" fmla="*/ 4429174 h 6858000"/>
              <a:gd name="connsiteX106" fmla="*/ 334599 w 5734864"/>
              <a:gd name="connsiteY106" fmla="*/ 4449938 h 6858000"/>
              <a:gd name="connsiteX107" fmla="*/ 332890 w 5734864"/>
              <a:gd name="connsiteY107" fmla="*/ 4453515 h 6858000"/>
              <a:gd name="connsiteX108" fmla="*/ 331105 w 5734864"/>
              <a:gd name="connsiteY108" fmla="*/ 4467941 h 6858000"/>
              <a:gd name="connsiteX109" fmla="*/ 324289 w 5734864"/>
              <a:gd name="connsiteY109" fmla="*/ 4471861 h 6858000"/>
              <a:gd name="connsiteX110" fmla="*/ 317079 w 5734864"/>
              <a:gd name="connsiteY110" fmla="*/ 4493468 h 6858000"/>
              <a:gd name="connsiteX111" fmla="*/ 315557 w 5734864"/>
              <a:gd name="connsiteY111" fmla="*/ 4520067 h 6858000"/>
              <a:gd name="connsiteX112" fmla="*/ 315240 w 5734864"/>
              <a:gd name="connsiteY112" fmla="*/ 4536872 h 6858000"/>
              <a:gd name="connsiteX113" fmla="*/ 316200 w 5734864"/>
              <a:gd name="connsiteY113" fmla="*/ 4538297 h 6858000"/>
              <a:gd name="connsiteX114" fmla="*/ 317507 w 5734864"/>
              <a:gd name="connsiteY114" fmla="*/ 4547582 h 6858000"/>
              <a:gd name="connsiteX115" fmla="*/ 323078 w 5734864"/>
              <a:gd name="connsiteY115" fmla="*/ 4592102 h 6858000"/>
              <a:gd name="connsiteX116" fmla="*/ 328722 w 5734864"/>
              <a:gd name="connsiteY116" fmla="*/ 4667914 h 6858000"/>
              <a:gd name="connsiteX117" fmla="*/ 335597 w 5734864"/>
              <a:gd name="connsiteY117" fmla="*/ 4695035 h 6858000"/>
              <a:gd name="connsiteX118" fmla="*/ 339485 w 5734864"/>
              <a:gd name="connsiteY118" fmla="*/ 4695979 h 6858000"/>
              <a:gd name="connsiteX119" fmla="*/ 341089 w 5734864"/>
              <a:gd name="connsiteY119" fmla="*/ 4704268 h 6858000"/>
              <a:gd name="connsiteX120" fmla="*/ 342177 w 5734864"/>
              <a:gd name="connsiteY120" fmla="*/ 4706060 h 6858000"/>
              <a:gd name="connsiteX121" fmla="*/ 347751 w 5734864"/>
              <a:gd name="connsiteY121" fmla="*/ 4716754 h 6858000"/>
              <a:gd name="connsiteX122" fmla="*/ 344125 w 5734864"/>
              <a:gd name="connsiteY122" fmla="*/ 4764669 h 6858000"/>
              <a:gd name="connsiteX123" fmla="*/ 340188 w 5734864"/>
              <a:gd name="connsiteY123" fmla="*/ 4779386 h 6858000"/>
              <a:gd name="connsiteX124" fmla="*/ 335146 w 5734864"/>
              <a:gd name="connsiteY124" fmla="*/ 4787491 h 6858000"/>
              <a:gd name="connsiteX125" fmla="*/ 319124 w 5734864"/>
              <a:gd name="connsiteY125" fmla="*/ 4843514 h 6858000"/>
              <a:gd name="connsiteX126" fmla="*/ 305956 w 5734864"/>
              <a:gd name="connsiteY126" fmla="*/ 4881505 h 6858000"/>
              <a:gd name="connsiteX127" fmla="*/ 301062 w 5734864"/>
              <a:gd name="connsiteY127" fmla="*/ 4889332 h 6858000"/>
              <a:gd name="connsiteX128" fmla="*/ 302141 w 5734864"/>
              <a:gd name="connsiteY128" fmla="*/ 4899400 h 6858000"/>
              <a:gd name="connsiteX129" fmla="*/ 304424 w 5734864"/>
              <a:gd name="connsiteY129" fmla="*/ 4902664 h 6858000"/>
              <a:gd name="connsiteX130" fmla="*/ 293123 w 5734864"/>
              <a:gd name="connsiteY130" fmla="*/ 4932769 h 6858000"/>
              <a:gd name="connsiteX131" fmla="*/ 292275 w 5734864"/>
              <a:gd name="connsiteY131" fmla="*/ 4936482 h 6858000"/>
              <a:gd name="connsiteX132" fmla="*/ 288304 w 5734864"/>
              <a:gd name="connsiteY132" fmla="*/ 4962325 h 6858000"/>
              <a:gd name="connsiteX133" fmla="*/ 287420 w 5734864"/>
              <a:gd name="connsiteY133" fmla="*/ 5042193 h 6858000"/>
              <a:gd name="connsiteX134" fmla="*/ 287020 w 5734864"/>
              <a:gd name="connsiteY134" fmla="*/ 5065655 h 6858000"/>
              <a:gd name="connsiteX135" fmla="*/ 288488 w 5734864"/>
              <a:gd name="connsiteY135" fmla="*/ 5082216 h 6858000"/>
              <a:gd name="connsiteX136" fmla="*/ 282763 w 5734864"/>
              <a:gd name="connsiteY136" fmla="*/ 5127114 h 6858000"/>
              <a:gd name="connsiteX137" fmla="*/ 269316 w 5734864"/>
              <a:gd name="connsiteY137" fmla="*/ 5202682 h 6858000"/>
              <a:gd name="connsiteX138" fmla="*/ 269174 w 5734864"/>
              <a:gd name="connsiteY138" fmla="*/ 5230835 h 6858000"/>
              <a:gd name="connsiteX139" fmla="*/ 272679 w 5734864"/>
              <a:gd name="connsiteY139" fmla="*/ 5232660 h 6858000"/>
              <a:gd name="connsiteX140" fmla="*/ 272160 w 5734864"/>
              <a:gd name="connsiteY140" fmla="*/ 5241150 h 6858000"/>
              <a:gd name="connsiteX141" fmla="*/ 272760 w 5734864"/>
              <a:gd name="connsiteY141" fmla="*/ 5243156 h 6858000"/>
              <a:gd name="connsiteX142" fmla="*/ 275462 w 5734864"/>
              <a:gd name="connsiteY142" fmla="*/ 5254919 h 6858000"/>
              <a:gd name="connsiteX143" fmla="*/ 262897 w 5734864"/>
              <a:gd name="connsiteY143" fmla="*/ 5286259 h 6858000"/>
              <a:gd name="connsiteX144" fmla="*/ 252761 w 5734864"/>
              <a:gd name="connsiteY144" fmla="*/ 5357801 h 6858000"/>
              <a:gd name="connsiteX145" fmla="*/ 242360 w 5734864"/>
              <a:gd name="connsiteY145" fmla="*/ 5460080 h 6858000"/>
              <a:gd name="connsiteX146" fmla="*/ 229880 w 5734864"/>
              <a:gd name="connsiteY146" fmla="*/ 5539714 h 6858000"/>
              <a:gd name="connsiteX147" fmla="*/ 204283 w 5734864"/>
              <a:gd name="connsiteY147" fmla="*/ 5639080 h 6858000"/>
              <a:gd name="connsiteX148" fmla="*/ 198948 w 5734864"/>
              <a:gd name="connsiteY148" fmla="*/ 5710958 h 6858000"/>
              <a:gd name="connsiteX149" fmla="*/ 192367 w 5734864"/>
              <a:gd name="connsiteY149" fmla="*/ 5719859 h 6858000"/>
              <a:gd name="connsiteX150" fmla="*/ 188035 w 5734864"/>
              <a:gd name="connsiteY150" fmla="*/ 5729935 h 6858000"/>
              <a:gd name="connsiteX151" fmla="*/ 188428 w 5734864"/>
              <a:gd name="connsiteY151" fmla="*/ 5731182 h 6858000"/>
              <a:gd name="connsiteX152" fmla="*/ 181635 w 5734864"/>
              <a:gd name="connsiteY152" fmla="*/ 5753538 h 6858000"/>
              <a:gd name="connsiteX153" fmla="*/ 169744 w 5734864"/>
              <a:gd name="connsiteY153" fmla="*/ 5796307 h 6858000"/>
              <a:gd name="connsiteX154" fmla="*/ 170351 w 5734864"/>
              <a:gd name="connsiteY154" fmla="*/ 5796644 h 6858000"/>
              <a:gd name="connsiteX155" fmla="*/ 171559 w 5734864"/>
              <a:gd name="connsiteY155" fmla="*/ 5803435 h 6858000"/>
              <a:gd name="connsiteX156" fmla="*/ 172284 w 5734864"/>
              <a:gd name="connsiteY156" fmla="*/ 5816391 h 6858000"/>
              <a:gd name="connsiteX157" fmla="*/ 182542 w 5734864"/>
              <a:gd name="connsiteY157" fmla="*/ 5846382 h 6858000"/>
              <a:gd name="connsiteX158" fmla="*/ 175877 w 5734864"/>
              <a:gd name="connsiteY158" fmla="*/ 5871336 h 6858000"/>
              <a:gd name="connsiteX159" fmla="*/ 174910 w 5734864"/>
              <a:gd name="connsiteY159" fmla="*/ 5876376 h 6858000"/>
              <a:gd name="connsiteX160" fmla="*/ 175047 w 5734864"/>
              <a:gd name="connsiteY160" fmla="*/ 5876483 h 6858000"/>
              <a:gd name="connsiteX161" fmla="*/ 174335 w 5734864"/>
              <a:gd name="connsiteY161" fmla="*/ 5881814 h 6858000"/>
              <a:gd name="connsiteX162" fmla="*/ 171273 w 5734864"/>
              <a:gd name="connsiteY162" fmla="*/ 5895339 h 6858000"/>
              <a:gd name="connsiteX163" fmla="*/ 171658 w 5734864"/>
              <a:gd name="connsiteY163" fmla="*/ 5898749 h 6858000"/>
              <a:gd name="connsiteX164" fmla="*/ 174658 w 5734864"/>
              <a:gd name="connsiteY164" fmla="*/ 5919558 h 6858000"/>
              <a:gd name="connsiteX165" fmla="*/ 169099 w 5734864"/>
              <a:gd name="connsiteY165" fmla="*/ 5984417 h 6858000"/>
              <a:gd name="connsiteX166" fmla="*/ 162007 w 5734864"/>
              <a:gd name="connsiteY166" fmla="*/ 6049043 h 6858000"/>
              <a:gd name="connsiteX167" fmla="*/ 156875 w 5734864"/>
              <a:gd name="connsiteY167" fmla="*/ 6114000 h 6858000"/>
              <a:gd name="connsiteX168" fmla="*/ 165441 w 5734864"/>
              <a:gd name="connsiteY168" fmla="*/ 6146938 h 6858000"/>
              <a:gd name="connsiteX169" fmla="*/ 165177 w 5734864"/>
              <a:gd name="connsiteY169" fmla="*/ 6150658 h 6858000"/>
              <a:gd name="connsiteX170" fmla="*/ 161772 w 5734864"/>
              <a:gd name="connsiteY170" fmla="*/ 6160011 h 6858000"/>
              <a:gd name="connsiteX171" fmla="*/ 160051 w 5734864"/>
              <a:gd name="connsiteY171" fmla="*/ 6163393 h 6858000"/>
              <a:gd name="connsiteX172" fmla="*/ 158473 w 5734864"/>
              <a:gd name="connsiteY172" fmla="*/ 6168628 h 6858000"/>
              <a:gd name="connsiteX173" fmla="*/ 158573 w 5734864"/>
              <a:gd name="connsiteY173" fmla="*/ 6168799 h 6858000"/>
              <a:gd name="connsiteX174" fmla="*/ 146463 w 5734864"/>
              <a:gd name="connsiteY174" fmla="*/ 6196671 h 6858000"/>
              <a:gd name="connsiteX175" fmla="*/ 150209 w 5734864"/>
              <a:gd name="connsiteY175" fmla="*/ 6232365 h 6858000"/>
              <a:gd name="connsiteX176" fmla="*/ 148544 w 5734864"/>
              <a:gd name="connsiteY176" fmla="*/ 6246162 h 6858000"/>
              <a:gd name="connsiteX177" fmla="*/ 148403 w 5734864"/>
              <a:gd name="connsiteY177" fmla="*/ 6253754 h 6858000"/>
              <a:gd name="connsiteX178" fmla="*/ 138880 w 5734864"/>
              <a:gd name="connsiteY178" fmla="*/ 6276449 h 6858000"/>
              <a:gd name="connsiteX179" fmla="*/ 138683 w 5734864"/>
              <a:gd name="connsiteY179" fmla="*/ 6279721 h 6858000"/>
              <a:gd name="connsiteX180" fmla="*/ 130721 w 5734864"/>
              <a:gd name="connsiteY180" fmla="*/ 6293675 h 6858000"/>
              <a:gd name="connsiteX181" fmla="*/ 120717 w 5734864"/>
              <a:gd name="connsiteY181" fmla="*/ 6313967 h 6858000"/>
              <a:gd name="connsiteX182" fmla="*/ 120841 w 5734864"/>
              <a:gd name="connsiteY182" fmla="*/ 6315437 h 6858000"/>
              <a:gd name="connsiteX183" fmla="*/ 115208 w 5734864"/>
              <a:gd name="connsiteY183" fmla="*/ 6324024 h 6858000"/>
              <a:gd name="connsiteX184" fmla="*/ 101217 w 5734864"/>
              <a:gd name="connsiteY184" fmla="*/ 6365923 h 6858000"/>
              <a:gd name="connsiteX185" fmla="*/ 74946 w 5734864"/>
              <a:gd name="connsiteY185" fmla="*/ 6556817 h 6858000"/>
              <a:gd name="connsiteX186" fmla="*/ 16001 w 5734864"/>
              <a:gd name="connsiteY186" fmla="*/ 6808678 h 6858000"/>
              <a:gd name="connsiteX187" fmla="*/ 0 w 5734864"/>
              <a:gd name="connsiteY187" fmla="*/ 6858000 h 6858000"/>
              <a:gd name="connsiteX188" fmla="*/ 5734864 w 5734864"/>
              <a:gd name="connsiteY188" fmla="*/ 685800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4660 w 5734864"/>
              <a:gd name="connsiteY33" fmla="*/ 1982709 h 6858000"/>
              <a:gd name="connsiteX34" fmla="*/ 710759 w 5734864"/>
              <a:gd name="connsiteY34" fmla="*/ 2013010 h 6858000"/>
              <a:gd name="connsiteX35" fmla="*/ 697927 w 5734864"/>
              <a:gd name="connsiteY35" fmla="*/ 2069833 h 6858000"/>
              <a:gd name="connsiteX36" fmla="*/ 693594 w 5734864"/>
              <a:gd name="connsiteY36" fmla="*/ 2103731 h 6858000"/>
              <a:gd name="connsiteX37" fmla="*/ 691109 w 5734864"/>
              <a:gd name="connsiteY37" fmla="*/ 2124027 h 6858000"/>
              <a:gd name="connsiteX38" fmla="*/ 676593 w 5734864"/>
              <a:gd name="connsiteY38" fmla="*/ 2176182 h 6858000"/>
              <a:gd name="connsiteX39" fmla="*/ 633227 w 5734864"/>
              <a:gd name="connsiteY39" fmla="*/ 2258036 h 6858000"/>
              <a:gd name="connsiteX40" fmla="*/ 625564 w 5734864"/>
              <a:gd name="connsiteY40" fmla="*/ 2284567 h 6858000"/>
              <a:gd name="connsiteX41" fmla="*/ 627074 w 5734864"/>
              <a:gd name="connsiteY41" fmla="*/ 2289605 h 6858000"/>
              <a:gd name="connsiteX42" fmla="*/ 614574 w 5734864"/>
              <a:gd name="connsiteY42" fmla="*/ 2308717 h 6858000"/>
              <a:gd name="connsiteX43" fmla="*/ 606890 w 5734864"/>
              <a:gd name="connsiteY43" fmla="*/ 2320662 h 6858000"/>
              <a:gd name="connsiteX44" fmla="*/ 605558 w 5734864"/>
              <a:gd name="connsiteY44" fmla="*/ 2327897 h 6858000"/>
              <a:gd name="connsiteX45" fmla="*/ 602202 w 5734864"/>
              <a:gd name="connsiteY45" fmla="*/ 2357749 h 6858000"/>
              <a:gd name="connsiteX46" fmla="*/ 600213 w 5734864"/>
              <a:gd name="connsiteY46" fmla="*/ 2364905 h 6858000"/>
              <a:gd name="connsiteX47" fmla="*/ 597160 w 5734864"/>
              <a:gd name="connsiteY47" fmla="*/ 2388351 h 6858000"/>
              <a:gd name="connsiteX48" fmla="*/ 597982 w 5734864"/>
              <a:gd name="connsiteY48" fmla="*/ 2402296 h 6858000"/>
              <a:gd name="connsiteX49" fmla="*/ 593150 w 5734864"/>
              <a:gd name="connsiteY49" fmla="*/ 2420015 h 6858000"/>
              <a:gd name="connsiteX50" fmla="*/ 592833 w 5734864"/>
              <a:gd name="connsiteY50" fmla="*/ 2422749 h 6858000"/>
              <a:gd name="connsiteX51" fmla="*/ 594479 w 5734864"/>
              <a:gd name="connsiteY51" fmla="*/ 2426002 h 6858000"/>
              <a:gd name="connsiteX52" fmla="*/ 591963 w 5734864"/>
              <a:gd name="connsiteY52" fmla="*/ 2431950 h 6858000"/>
              <a:gd name="connsiteX53" fmla="*/ 591544 w 5734864"/>
              <a:gd name="connsiteY53" fmla="*/ 2433897 h 6858000"/>
              <a:gd name="connsiteX54" fmla="*/ 589519 w 5734864"/>
              <a:gd name="connsiteY54" fmla="*/ 2451398 h 6858000"/>
              <a:gd name="connsiteX55" fmla="*/ 590037 w 5734864"/>
              <a:gd name="connsiteY55" fmla="*/ 2455536 h 6858000"/>
              <a:gd name="connsiteX56" fmla="*/ 588179 w 5734864"/>
              <a:gd name="connsiteY56" fmla="*/ 2462981 h 6858000"/>
              <a:gd name="connsiteX57" fmla="*/ 583434 w 5734864"/>
              <a:gd name="connsiteY57" fmla="*/ 2503991 h 6858000"/>
              <a:gd name="connsiteX58" fmla="*/ 567942 w 5734864"/>
              <a:gd name="connsiteY58" fmla="*/ 2652936 h 6858000"/>
              <a:gd name="connsiteX59" fmla="*/ 573869 w 5734864"/>
              <a:gd name="connsiteY59" fmla="*/ 2670188 h 6858000"/>
              <a:gd name="connsiteX60" fmla="*/ 575243 w 5734864"/>
              <a:gd name="connsiteY60" fmla="*/ 2688114 h 6858000"/>
              <a:gd name="connsiteX61" fmla="*/ 573824 w 5734864"/>
              <a:gd name="connsiteY61" fmla="*/ 2689856 h 6858000"/>
              <a:gd name="connsiteX62" fmla="*/ 570699 w 5734864"/>
              <a:gd name="connsiteY62" fmla="*/ 2709353 h 6858000"/>
              <a:gd name="connsiteX63" fmla="*/ 573192 w 5734864"/>
              <a:gd name="connsiteY63" fmla="*/ 2714527 h 6858000"/>
              <a:gd name="connsiteX64" fmla="*/ 572044 w 5734864"/>
              <a:gd name="connsiteY64" fmla="*/ 2728187 h 6858000"/>
              <a:gd name="connsiteX65" fmla="*/ 572465 w 5734864"/>
              <a:gd name="connsiteY65" fmla="*/ 2755863 h 6858000"/>
              <a:gd name="connsiteX66" fmla="*/ 570028 w 5734864"/>
              <a:gd name="connsiteY66" fmla="*/ 2760324 h 6858000"/>
              <a:gd name="connsiteX67" fmla="*/ 566748 w 5734864"/>
              <a:gd name="connsiteY67" fmla="*/ 2800948 h 6858000"/>
              <a:gd name="connsiteX68" fmla="*/ 565509 w 5734864"/>
              <a:gd name="connsiteY68" fmla="*/ 2801167 h 6858000"/>
              <a:gd name="connsiteX69" fmla="*/ 559367 w 5734864"/>
              <a:gd name="connsiteY69" fmla="*/ 2811129 h 6858000"/>
              <a:gd name="connsiteX70" fmla="*/ 550354 w 5734864"/>
              <a:gd name="connsiteY70" fmla="*/ 2830949 h 6858000"/>
              <a:gd name="connsiteX71" fmla="*/ 514795 w 5734864"/>
              <a:gd name="connsiteY71" fmla="*/ 2872433 h 6858000"/>
              <a:gd name="connsiteX72" fmla="*/ 509875 w 5734864"/>
              <a:gd name="connsiteY72" fmla="*/ 2923099 h 6858000"/>
              <a:gd name="connsiteX73" fmla="*/ 509577 w 5734864"/>
              <a:gd name="connsiteY73" fmla="*/ 2923197 h 6858000"/>
              <a:gd name="connsiteX74" fmla="*/ 507597 w 5734864"/>
              <a:gd name="connsiteY74" fmla="*/ 2931868 h 6858000"/>
              <a:gd name="connsiteX75" fmla="*/ 507379 w 5734864"/>
              <a:gd name="connsiteY75" fmla="*/ 2938322 h 6858000"/>
              <a:gd name="connsiteX76" fmla="*/ 504725 w 5734864"/>
              <a:gd name="connsiteY76" fmla="*/ 2954519 h 6858000"/>
              <a:gd name="connsiteX77" fmla="*/ 502018 w 5734864"/>
              <a:gd name="connsiteY77" fmla="*/ 2959643 h 6858000"/>
              <a:gd name="connsiteX78" fmla="*/ 498360 w 5734864"/>
              <a:gd name="connsiteY78" fmla="*/ 2961019 h 6858000"/>
              <a:gd name="connsiteX79" fmla="*/ 498483 w 5734864"/>
              <a:gd name="connsiteY79" fmla="*/ 2962590 h 6858000"/>
              <a:gd name="connsiteX80" fmla="*/ 484403 w 5734864"/>
              <a:gd name="connsiteY80" fmla="*/ 2990538 h 6858000"/>
              <a:gd name="connsiteX81" fmla="*/ 463075 w 5734864"/>
              <a:gd name="connsiteY81" fmla="*/ 3055956 h 6858000"/>
              <a:gd name="connsiteX82" fmla="*/ 455013 w 5734864"/>
              <a:gd name="connsiteY82" fmla="*/ 3094482 h 6858000"/>
              <a:gd name="connsiteX83" fmla="*/ 428391 w 5734864"/>
              <a:gd name="connsiteY83" fmla="*/ 3198850 h 6858000"/>
              <a:gd name="connsiteX84" fmla="*/ 401440 w 5734864"/>
              <a:gd name="connsiteY84" fmla="*/ 3307560 h 6858000"/>
              <a:gd name="connsiteX85" fmla="*/ 386076 w 5734864"/>
              <a:gd name="connsiteY85" fmla="*/ 3373943 h 6858000"/>
              <a:gd name="connsiteX86" fmla="*/ 374726 w 5734864"/>
              <a:gd name="connsiteY86" fmla="*/ 3381364 h 6858000"/>
              <a:gd name="connsiteX87" fmla="*/ 369145 w 5734864"/>
              <a:gd name="connsiteY87" fmla="*/ 3383729 h 6858000"/>
              <a:gd name="connsiteX88" fmla="*/ 364294 w 5734864"/>
              <a:gd name="connsiteY88" fmla="*/ 3414159 h 6858000"/>
              <a:gd name="connsiteX89" fmla="*/ 366450 w 5734864"/>
              <a:gd name="connsiteY89" fmla="*/ 3436925 h 6858000"/>
              <a:gd name="connsiteX90" fmla="*/ 351743 w 5734864"/>
              <a:gd name="connsiteY90" fmla="*/ 3521619 h 6858000"/>
              <a:gd name="connsiteX91" fmla="*/ 345784 w 5734864"/>
              <a:gd name="connsiteY91" fmla="*/ 3603757 h 6858000"/>
              <a:gd name="connsiteX92" fmla="*/ 344198 w 5734864"/>
              <a:gd name="connsiteY92" fmla="*/ 3652424 h 6858000"/>
              <a:gd name="connsiteX93" fmla="*/ 352450 w 5734864"/>
              <a:gd name="connsiteY93" fmla="*/ 3665222 h 6858000"/>
              <a:gd name="connsiteX94" fmla="*/ 342621 w 5734864"/>
              <a:gd name="connsiteY94" fmla="*/ 3700804 h 6858000"/>
              <a:gd name="connsiteX95" fmla="*/ 341514 w 5734864"/>
              <a:gd name="connsiteY95" fmla="*/ 3734774 h 6858000"/>
              <a:gd name="connsiteX96" fmla="*/ 340607 w 5734864"/>
              <a:gd name="connsiteY96" fmla="*/ 3785153 h 6858000"/>
              <a:gd name="connsiteX97" fmla="*/ 340707 w 5734864"/>
              <a:gd name="connsiteY97" fmla="*/ 3788177 h 6858000"/>
              <a:gd name="connsiteX98" fmla="*/ 340361 w 5734864"/>
              <a:gd name="connsiteY98" fmla="*/ 3798803 h 6858000"/>
              <a:gd name="connsiteX99" fmla="*/ 339642 w 5734864"/>
              <a:gd name="connsiteY99" fmla="*/ 3838750 h 6858000"/>
              <a:gd name="connsiteX100" fmla="*/ 360295 w 5734864"/>
              <a:gd name="connsiteY100" fmla="*/ 4015196 h 6858000"/>
              <a:gd name="connsiteX101" fmla="*/ 339043 w 5734864"/>
              <a:gd name="connsiteY101" fmla="*/ 4052778 h 6858000"/>
              <a:gd name="connsiteX102" fmla="*/ 339343 w 5734864"/>
              <a:gd name="connsiteY102" fmla="*/ 4096257 h 6858000"/>
              <a:gd name="connsiteX103" fmla="*/ 340786 w 5734864"/>
              <a:gd name="connsiteY103" fmla="*/ 4321136 h 6858000"/>
              <a:gd name="connsiteX104" fmla="*/ 343158 w 5734864"/>
              <a:gd name="connsiteY104" fmla="*/ 4429174 h 6858000"/>
              <a:gd name="connsiteX105" fmla="*/ 334599 w 5734864"/>
              <a:gd name="connsiteY105" fmla="*/ 4449938 h 6858000"/>
              <a:gd name="connsiteX106" fmla="*/ 332890 w 5734864"/>
              <a:gd name="connsiteY106" fmla="*/ 4453515 h 6858000"/>
              <a:gd name="connsiteX107" fmla="*/ 331105 w 5734864"/>
              <a:gd name="connsiteY107" fmla="*/ 4467941 h 6858000"/>
              <a:gd name="connsiteX108" fmla="*/ 324289 w 5734864"/>
              <a:gd name="connsiteY108" fmla="*/ 4471861 h 6858000"/>
              <a:gd name="connsiteX109" fmla="*/ 317079 w 5734864"/>
              <a:gd name="connsiteY109" fmla="*/ 4493468 h 6858000"/>
              <a:gd name="connsiteX110" fmla="*/ 315557 w 5734864"/>
              <a:gd name="connsiteY110" fmla="*/ 4520067 h 6858000"/>
              <a:gd name="connsiteX111" fmla="*/ 315240 w 5734864"/>
              <a:gd name="connsiteY111" fmla="*/ 4536872 h 6858000"/>
              <a:gd name="connsiteX112" fmla="*/ 316200 w 5734864"/>
              <a:gd name="connsiteY112" fmla="*/ 4538297 h 6858000"/>
              <a:gd name="connsiteX113" fmla="*/ 317507 w 5734864"/>
              <a:gd name="connsiteY113" fmla="*/ 4547582 h 6858000"/>
              <a:gd name="connsiteX114" fmla="*/ 323078 w 5734864"/>
              <a:gd name="connsiteY114" fmla="*/ 4592102 h 6858000"/>
              <a:gd name="connsiteX115" fmla="*/ 328722 w 5734864"/>
              <a:gd name="connsiteY115" fmla="*/ 4667914 h 6858000"/>
              <a:gd name="connsiteX116" fmla="*/ 335597 w 5734864"/>
              <a:gd name="connsiteY116" fmla="*/ 4695035 h 6858000"/>
              <a:gd name="connsiteX117" fmla="*/ 339485 w 5734864"/>
              <a:gd name="connsiteY117" fmla="*/ 4695979 h 6858000"/>
              <a:gd name="connsiteX118" fmla="*/ 341089 w 5734864"/>
              <a:gd name="connsiteY118" fmla="*/ 4704268 h 6858000"/>
              <a:gd name="connsiteX119" fmla="*/ 342177 w 5734864"/>
              <a:gd name="connsiteY119" fmla="*/ 4706060 h 6858000"/>
              <a:gd name="connsiteX120" fmla="*/ 347751 w 5734864"/>
              <a:gd name="connsiteY120" fmla="*/ 4716754 h 6858000"/>
              <a:gd name="connsiteX121" fmla="*/ 344125 w 5734864"/>
              <a:gd name="connsiteY121" fmla="*/ 4764669 h 6858000"/>
              <a:gd name="connsiteX122" fmla="*/ 340188 w 5734864"/>
              <a:gd name="connsiteY122" fmla="*/ 4779386 h 6858000"/>
              <a:gd name="connsiteX123" fmla="*/ 335146 w 5734864"/>
              <a:gd name="connsiteY123" fmla="*/ 4787491 h 6858000"/>
              <a:gd name="connsiteX124" fmla="*/ 319124 w 5734864"/>
              <a:gd name="connsiteY124" fmla="*/ 4843514 h 6858000"/>
              <a:gd name="connsiteX125" fmla="*/ 305956 w 5734864"/>
              <a:gd name="connsiteY125" fmla="*/ 4881505 h 6858000"/>
              <a:gd name="connsiteX126" fmla="*/ 301062 w 5734864"/>
              <a:gd name="connsiteY126" fmla="*/ 4889332 h 6858000"/>
              <a:gd name="connsiteX127" fmla="*/ 302141 w 5734864"/>
              <a:gd name="connsiteY127" fmla="*/ 4899400 h 6858000"/>
              <a:gd name="connsiteX128" fmla="*/ 304424 w 5734864"/>
              <a:gd name="connsiteY128" fmla="*/ 4902664 h 6858000"/>
              <a:gd name="connsiteX129" fmla="*/ 293123 w 5734864"/>
              <a:gd name="connsiteY129" fmla="*/ 4932769 h 6858000"/>
              <a:gd name="connsiteX130" fmla="*/ 292275 w 5734864"/>
              <a:gd name="connsiteY130" fmla="*/ 4936482 h 6858000"/>
              <a:gd name="connsiteX131" fmla="*/ 288304 w 5734864"/>
              <a:gd name="connsiteY131" fmla="*/ 4962325 h 6858000"/>
              <a:gd name="connsiteX132" fmla="*/ 287420 w 5734864"/>
              <a:gd name="connsiteY132" fmla="*/ 5042193 h 6858000"/>
              <a:gd name="connsiteX133" fmla="*/ 287020 w 5734864"/>
              <a:gd name="connsiteY133" fmla="*/ 5065655 h 6858000"/>
              <a:gd name="connsiteX134" fmla="*/ 288488 w 5734864"/>
              <a:gd name="connsiteY134" fmla="*/ 5082216 h 6858000"/>
              <a:gd name="connsiteX135" fmla="*/ 282763 w 5734864"/>
              <a:gd name="connsiteY135" fmla="*/ 5127114 h 6858000"/>
              <a:gd name="connsiteX136" fmla="*/ 269316 w 5734864"/>
              <a:gd name="connsiteY136" fmla="*/ 5202682 h 6858000"/>
              <a:gd name="connsiteX137" fmla="*/ 269174 w 5734864"/>
              <a:gd name="connsiteY137" fmla="*/ 5230835 h 6858000"/>
              <a:gd name="connsiteX138" fmla="*/ 272679 w 5734864"/>
              <a:gd name="connsiteY138" fmla="*/ 5232660 h 6858000"/>
              <a:gd name="connsiteX139" fmla="*/ 272160 w 5734864"/>
              <a:gd name="connsiteY139" fmla="*/ 5241150 h 6858000"/>
              <a:gd name="connsiteX140" fmla="*/ 272760 w 5734864"/>
              <a:gd name="connsiteY140" fmla="*/ 5243156 h 6858000"/>
              <a:gd name="connsiteX141" fmla="*/ 275462 w 5734864"/>
              <a:gd name="connsiteY141" fmla="*/ 5254919 h 6858000"/>
              <a:gd name="connsiteX142" fmla="*/ 262897 w 5734864"/>
              <a:gd name="connsiteY142" fmla="*/ 5286259 h 6858000"/>
              <a:gd name="connsiteX143" fmla="*/ 252761 w 5734864"/>
              <a:gd name="connsiteY143" fmla="*/ 5357801 h 6858000"/>
              <a:gd name="connsiteX144" fmla="*/ 242360 w 5734864"/>
              <a:gd name="connsiteY144" fmla="*/ 5460080 h 6858000"/>
              <a:gd name="connsiteX145" fmla="*/ 229880 w 5734864"/>
              <a:gd name="connsiteY145" fmla="*/ 5539714 h 6858000"/>
              <a:gd name="connsiteX146" fmla="*/ 204283 w 5734864"/>
              <a:gd name="connsiteY146" fmla="*/ 5639080 h 6858000"/>
              <a:gd name="connsiteX147" fmla="*/ 198948 w 5734864"/>
              <a:gd name="connsiteY147" fmla="*/ 5710958 h 6858000"/>
              <a:gd name="connsiteX148" fmla="*/ 192367 w 5734864"/>
              <a:gd name="connsiteY148" fmla="*/ 5719859 h 6858000"/>
              <a:gd name="connsiteX149" fmla="*/ 188035 w 5734864"/>
              <a:gd name="connsiteY149" fmla="*/ 5729935 h 6858000"/>
              <a:gd name="connsiteX150" fmla="*/ 188428 w 5734864"/>
              <a:gd name="connsiteY150" fmla="*/ 5731182 h 6858000"/>
              <a:gd name="connsiteX151" fmla="*/ 181635 w 5734864"/>
              <a:gd name="connsiteY151" fmla="*/ 5753538 h 6858000"/>
              <a:gd name="connsiteX152" fmla="*/ 169744 w 5734864"/>
              <a:gd name="connsiteY152" fmla="*/ 5796307 h 6858000"/>
              <a:gd name="connsiteX153" fmla="*/ 170351 w 5734864"/>
              <a:gd name="connsiteY153" fmla="*/ 5796644 h 6858000"/>
              <a:gd name="connsiteX154" fmla="*/ 171559 w 5734864"/>
              <a:gd name="connsiteY154" fmla="*/ 5803435 h 6858000"/>
              <a:gd name="connsiteX155" fmla="*/ 172284 w 5734864"/>
              <a:gd name="connsiteY155" fmla="*/ 5816391 h 6858000"/>
              <a:gd name="connsiteX156" fmla="*/ 182542 w 5734864"/>
              <a:gd name="connsiteY156" fmla="*/ 5846382 h 6858000"/>
              <a:gd name="connsiteX157" fmla="*/ 175877 w 5734864"/>
              <a:gd name="connsiteY157" fmla="*/ 5871336 h 6858000"/>
              <a:gd name="connsiteX158" fmla="*/ 174910 w 5734864"/>
              <a:gd name="connsiteY158" fmla="*/ 5876376 h 6858000"/>
              <a:gd name="connsiteX159" fmla="*/ 175047 w 5734864"/>
              <a:gd name="connsiteY159" fmla="*/ 5876483 h 6858000"/>
              <a:gd name="connsiteX160" fmla="*/ 174335 w 5734864"/>
              <a:gd name="connsiteY160" fmla="*/ 5881814 h 6858000"/>
              <a:gd name="connsiteX161" fmla="*/ 171273 w 5734864"/>
              <a:gd name="connsiteY161" fmla="*/ 5895339 h 6858000"/>
              <a:gd name="connsiteX162" fmla="*/ 171658 w 5734864"/>
              <a:gd name="connsiteY162" fmla="*/ 5898749 h 6858000"/>
              <a:gd name="connsiteX163" fmla="*/ 174658 w 5734864"/>
              <a:gd name="connsiteY163" fmla="*/ 5919558 h 6858000"/>
              <a:gd name="connsiteX164" fmla="*/ 169099 w 5734864"/>
              <a:gd name="connsiteY164" fmla="*/ 5984417 h 6858000"/>
              <a:gd name="connsiteX165" fmla="*/ 162007 w 5734864"/>
              <a:gd name="connsiteY165" fmla="*/ 6049043 h 6858000"/>
              <a:gd name="connsiteX166" fmla="*/ 156875 w 5734864"/>
              <a:gd name="connsiteY166" fmla="*/ 6114000 h 6858000"/>
              <a:gd name="connsiteX167" fmla="*/ 165441 w 5734864"/>
              <a:gd name="connsiteY167" fmla="*/ 6146938 h 6858000"/>
              <a:gd name="connsiteX168" fmla="*/ 165177 w 5734864"/>
              <a:gd name="connsiteY168" fmla="*/ 6150658 h 6858000"/>
              <a:gd name="connsiteX169" fmla="*/ 161772 w 5734864"/>
              <a:gd name="connsiteY169" fmla="*/ 6160011 h 6858000"/>
              <a:gd name="connsiteX170" fmla="*/ 160051 w 5734864"/>
              <a:gd name="connsiteY170" fmla="*/ 6163393 h 6858000"/>
              <a:gd name="connsiteX171" fmla="*/ 158473 w 5734864"/>
              <a:gd name="connsiteY171" fmla="*/ 6168628 h 6858000"/>
              <a:gd name="connsiteX172" fmla="*/ 158573 w 5734864"/>
              <a:gd name="connsiteY172" fmla="*/ 6168799 h 6858000"/>
              <a:gd name="connsiteX173" fmla="*/ 146463 w 5734864"/>
              <a:gd name="connsiteY173" fmla="*/ 6196671 h 6858000"/>
              <a:gd name="connsiteX174" fmla="*/ 150209 w 5734864"/>
              <a:gd name="connsiteY174" fmla="*/ 6232365 h 6858000"/>
              <a:gd name="connsiteX175" fmla="*/ 148544 w 5734864"/>
              <a:gd name="connsiteY175" fmla="*/ 6246162 h 6858000"/>
              <a:gd name="connsiteX176" fmla="*/ 148403 w 5734864"/>
              <a:gd name="connsiteY176" fmla="*/ 6253754 h 6858000"/>
              <a:gd name="connsiteX177" fmla="*/ 138880 w 5734864"/>
              <a:gd name="connsiteY177" fmla="*/ 6276449 h 6858000"/>
              <a:gd name="connsiteX178" fmla="*/ 138683 w 5734864"/>
              <a:gd name="connsiteY178" fmla="*/ 6279721 h 6858000"/>
              <a:gd name="connsiteX179" fmla="*/ 130721 w 5734864"/>
              <a:gd name="connsiteY179" fmla="*/ 6293675 h 6858000"/>
              <a:gd name="connsiteX180" fmla="*/ 120717 w 5734864"/>
              <a:gd name="connsiteY180" fmla="*/ 6313967 h 6858000"/>
              <a:gd name="connsiteX181" fmla="*/ 120841 w 5734864"/>
              <a:gd name="connsiteY181" fmla="*/ 6315437 h 6858000"/>
              <a:gd name="connsiteX182" fmla="*/ 115208 w 5734864"/>
              <a:gd name="connsiteY182" fmla="*/ 6324024 h 6858000"/>
              <a:gd name="connsiteX183" fmla="*/ 101217 w 5734864"/>
              <a:gd name="connsiteY183" fmla="*/ 6365923 h 6858000"/>
              <a:gd name="connsiteX184" fmla="*/ 74946 w 5734864"/>
              <a:gd name="connsiteY184" fmla="*/ 6556817 h 6858000"/>
              <a:gd name="connsiteX185" fmla="*/ 16001 w 5734864"/>
              <a:gd name="connsiteY185" fmla="*/ 6808678 h 6858000"/>
              <a:gd name="connsiteX186" fmla="*/ 0 w 5734864"/>
              <a:gd name="connsiteY186" fmla="*/ 6858000 h 6858000"/>
              <a:gd name="connsiteX187" fmla="*/ 5734864 w 5734864"/>
              <a:gd name="connsiteY187" fmla="*/ 6858000 h 6858000"/>
              <a:gd name="connsiteX188" fmla="*/ 5734864 w 5734864"/>
              <a:gd name="connsiteY188" fmla="*/ 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7865 w 5734864"/>
              <a:gd name="connsiteY13" fmla="*/ 1070795 h 6858000"/>
              <a:gd name="connsiteX14" fmla="*/ 862786 w 5734864"/>
              <a:gd name="connsiteY14" fmla="*/ 1238994 h 6858000"/>
              <a:gd name="connsiteX15" fmla="*/ 859345 w 5734864"/>
              <a:gd name="connsiteY15" fmla="*/ 1380427 h 6858000"/>
              <a:gd name="connsiteX16" fmla="*/ 855172 w 5734864"/>
              <a:gd name="connsiteY16" fmla="*/ 1435262 h 6858000"/>
              <a:gd name="connsiteX17" fmla="*/ 860494 w 5734864"/>
              <a:gd name="connsiteY17" fmla="*/ 1453861 h 6858000"/>
              <a:gd name="connsiteX18" fmla="*/ 853731 w 5734864"/>
              <a:gd name="connsiteY18" fmla="*/ 1467047 h 6858000"/>
              <a:gd name="connsiteX19" fmla="*/ 845847 w 5734864"/>
              <a:gd name="connsiteY19" fmla="*/ 1502307 h 6858000"/>
              <a:gd name="connsiteX20" fmla="*/ 817613 w 5734864"/>
              <a:gd name="connsiteY20" fmla="*/ 1565166 h 6858000"/>
              <a:gd name="connsiteX21" fmla="*/ 804223 w 5734864"/>
              <a:gd name="connsiteY21" fmla="*/ 1601941 h 6858000"/>
              <a:gd name="connsiteX22" fmla="*/ 791773 w 5734864"/>
              <a:gd name="connsiteY22" fmla="*/ 1627005 h 6858000"/>
              <a:gd name="connsiteX23" fmla="*/ 774645 w 5734864"/>
              <a:gd name="connsiteY23" fmla="*/ 1699922 h 6858000"/>
              <a:gd name="connsiteX24" fmla="*/ 752343 w 5734864"/>
              <a:gd name="connsiteY24" fmla="*/ 1824604 h 6858000"/>
              <a:gd name="connsiteX25" fmla="*/ 746254 w 5734864"/>
              <a:gd name="connsiteY25" fmla="*/ 1850222 h 6858000"/>
              <a:gd name="connsiteX26" fmla="*/ 728600 w 5734864"/>
              <a:gd name="connsiteY26" fmla="*/ 1869603 h 6858000"/>
              <a:gd name="connsiteX27" fmla="*/ 724396 w 5734864"/>
              <a:gd name="connsiteY27" fmla="*/ 1883104 h 6858000"/>
              <a:gd name="connsiteX28" fmla="*/ 722165 w 5734864"/>
              <a:gd name="connsiteY28" fmla="*/ 1885924 h 6858000"/>
              <a:gd name="connsiteX29" fmla="*/ 721338 w 5734864"/>
              <a:gd name="connsiteY29" fmla="*/ 1887123 h 6858000"/>
              <a:gd name="connsiteX30" fmla="*/ 714840 w 5734864"/>
              <a:gd name="connsiteY30" fmla="*/ 1902274 h 6858000"/>
              <a:gd name="connsiteX31" fmla="*/ 722847 w 5734864"/>
              <a:gd name="connsiteY31" fmla="*/ 1929891 h 6858000"/>
              <a:gd name="connsiteX32" fmla="*/ 714660 w 5734864"/>
              <a:gd name="connsiteY32" fmla="*/ 1982709 h 6858000"/>
              <a:gd name="connsiteX33" fmla="*/ 710759 w 5734864"/>
              <a:gd name="connsiteY33" fmla="*/ 2013010 h 6858000"/>
              <a:gd name="connsiteX34" fmla="*/ 697927 w 5734864"/>
              <a:gd name="connsiteY34" fmla="*/ 2069833 h 6858000"/>
              <a:gd name="connsiteX35" fmla="*/ 693594 w 5734864"/>
              <a:gd name="connsiteY35" fmla="*/ 2103731 h 6858000"/>
              <a:gd name="connsiteX36" fmla="*/ 691109 w 5734864"/>
              <a:gd name="connsiteY36" fmla="*/ 2124027 h 6858000"/>
              <a:gd name="connsiteX37" fmla="*/ 676593 w 5734864"/>
              <a:gd name="connsiteY37" fmla="*/ 2176182 h 6858000"/>
              <a:gd name="connsiteX38" fmla="*/ 633227 w 5734864"/>
              <a:gd name="connsiteY38" fmla="*/ 2258036 h 6858000"/>
              <a:gd name="connsiteX39" fmla="*/ 625564 w 5734864"/>
              <a:gd name="connsiteY39" fmla="*/ 2284567 h 6858000"/>
              <a:gd name="connsiteX40" fmla="*/ 627074 w 5734864"/>
              <a:gd name="connsiteY40" fmla="*/ 2289605 h 6858000"/>
              <a:gd name="connsiteX41" fmla="*/ 614574 w 5734864"/>
              <a:gd name="connsiteY41" fmla="*/ 2308717 h 6858000"/>
              <a:gd name="connsiteX42" fmla="*/ 606890 w 5734864"/>
              <a:gd name="connsiteY42" fmla="*/ 2320662 h 6858000"/>
              <a:gd name="connsiteX43" fmla="*/ 605558 w 5734864"/>
              <a:gd name="connsiteY43" fmla="*/ 2327897 h 6858000"/>
              <a:gd name="connsiteX44" fmla="*/ 602202 w 5734864"/>
              <a:gd name="connsiteY44" fmla="*/ 2357749 h 6858000"/>
              <a:gd name="connsiteX45" fmla="*/ 600213 w 5734864"/>
              <a:gd name="connsiteY45" fmla="*/ 2364905 h 6858000"/>
              <a:gd name="connsiteX46" fmla="*/ 597160 w 5734864"/>
              <a:gd name="connsiteY46" fmla="*/ 2388351 h 6858000"/>
              <a:gd name="connsiteX47" fmla="*/ 597982 w 5734864"/>
              <a:gd name="connsiteY47" fmla="*/ 2402296 h 6858000"/>
              <a:gd name="connsiteX48" fmla="*/ 593150 w 5734864"/>
              <a:gd name="connsiteY48" fmla="*/ 2420015 h 6858000"/>
              <a:gd name="connsiteX49" fmla="*/ 592833 w 5734864"/>
              <a:gd name="connsiteY49" fmla="*/ 2422749 h 6858000"/>
              <a:gd name="connsiteX50" fmla="*/ 594479 w 5734864"/>
              <a:gd name="connsiteY50" fmla="*/ 2426002 h 6858000"/>
              <a:gd name="connsiteX51" fmla="*/ 591963 w 5734864"/>
              <a:gd name="connsiteY51" fmla="*/ 2431950 h 6858000"/>
              <a:gd name="connsiteX52" fmla="*/ 591544 w 5734864"/>
              <a:gd name="connsiteY52" fmla="*/ 2433897 h 6858000"/>
              <a:gd name="connsiteX53" fmla="*/ 589519 w 5734864"/>
              <a:gd name="connsiteY53" fmla="*/ 2451398 h 6858000"/>
              <a:gd name="connsiteX54" fmla="*/ 590037 w 5734864"/>
              <a:gd name="connsiteY54" fmla="*/ 2455536 h 6858000"/>
              <a:gd name="connsiteX55" fmla="*/ 588179 w 5734864"/>
              <a:gd name="connsiteY55" fmla="*/ 2462981 h 6858000"/>
              <a:gd name="connsiteX56" fmla="*/ 583434 w 5734864"/>
              <a:gd name="connsiteY56" fmla="*/ 2503991 h 6858000"/>
              <a:gd name="connsiteX57" fmla="*/ 567942 w 5734864"/>
              <a:gd name="connsiteY57" fmla="*/ 2652936 h 6858000"/>
              <a:gd name="connsiteX58" fmla="*/ 573869 w 5734864"/>
              <a:gd name="connsiteY58" fmla="*/ 2670188 h 6858000"/>
              <a:gd name="connsiteX59" fmla="*/ 575243 w 5734864"/>
              <a:gd name="connsiteY59" fmla="*/ 2688114 h 6858000"/>
              <a:gd name="connsiteX60" fmla="*/ 573824 w 5734864"/>
              <a:gd name="connsiteY60" fmla="*/ 2689856 h 6858000"/>
              <a:gd name="connsiteX61" fmla="*/ 570699 w 5734864"/>
              <a:gd name="connsiteY61" fmla="*/ 2709353 h 6858000"/>
              <a:gd name="connsiteX62" fmla="*/ 573192 w 5734864"/>
              <a:gd name="connsiteY62" fmla="*/ 2714527 h 6858000"/>
              <a:gd name="connsiteX63" fmla="*/ 572044 w 5734864"/>
              <a:gd name="connsiteY63" fmla="*/ 2728187 h 6858000"/>
              <a:gd name="connsiteX64" fmla="*/ 572465 w 5734864"/>
              <a:gd name="connsiteY64" fmla="*/ 2755863 h 6858000"/>
              <a:gd name="connsiteX65" fmla="*/ 570028 w 5734864"/>
              <a:gd name="connsiteY65" fmla="*/ 2760324 h 6858000"/>
              <a:gd name="connsiteX66" fmla="*/ 566748 w 5734864"/>
              <a:gd name="connsiteY66" fmla="*/ 2800948 h 6858000"/>
              <a:gd name="connsiteX67" fmla="*/ 565509 w 5734864"/>
              <a:gd name="connsiteY67" fmla="*/ 2801167 h 6858000"/>
              <a:gd name="connsiteX68" fmla="*/ 559367 w 5734864"/>
              <a:gd name="connsiteY68" fmla="*/ 2811129 h 6858000"/>
              <a:gd name="connsiteX69" fmla="*/ 550354 w 5734864"/>
              <a:gd name="connsiteY69" fmla="*/ 2830949 h 6858000"/>
              <a:gd name="connsiteX70" fmla="*/ 514795 w 5734864"/>
              <a:gd name="connsiteY70" fmla="*/ 2872433 h 6858000"/>
              <a:gd name="connsiteX71" fmla="*/ 509875 w 5734864"/>
              <a:gd name="connsiteY71" fmla="*/ 2923099 h 6858000"/>
              <a:gd name="connsiteX72" fmla="*/ 509577 w 5734864"/>
              <a:gd name="connsiteY72" fmla="*/ 2923197 h 6858000"/>
              <a:gd name="connsiteX73" fmla="*/ 507597 w 5734864"/>
              <a:gd name="connsiteY73" fmla="*/ 2931868 h 6858000"/>
              <a:gd name="connsiteX74" fmla="*/ 507379 w 5734864"/>
              <a:gd name="connsiteY74" fmla="*/ 2938322 h 6858000"/>
              <a:gd name="connsiteX75" fmla="*/ 504725 w 5734864"/>
              <a:gd name="connsiteY75" fmla="*/ 2954519 h 6858000"/>
              <a:gd name="connsiteX76" fmla="*/ 502018 w 5734864"/>
              <a:gd name="connsiteY76" fmla="*/ 2959643 h 6858000"/>
              <a:gd name="connsiteX77" fmla="*/ 498360 w 5734864"/>
              <a:gd name="connsiteY77" fmla="*/ 2961019 h 6858000"/>
              <a:gd name="connsiteX78" fmla="*/ 498483 w 5734864"/>
              <a:gd name="connsiteY78" fmla="*/ 2962590 h 6858000"/>
              <a:gd name="connsiteX79" fmla="*/ 484403 w 5734864"/>
              <a:gd name="connsiteY79" fmla="*/ 2990538 h 6858000"/>
              <a:gd name="connsiteX80" fmla="*/ 463075 w 5734864"/>
              <a:gd name="connsiteY80" fmla="*/ 3055956 h 6858000"/>
              <a:gd name="connsiteX81" fmla="*/ 455013 w 5734864"/>
              <a:gd name="connsiteY81" fmla="*/ 3094482 h 6858000"/>
              <a:gd name="connsiteX82" fmla="*/ 428391 w 5734864"/>
              <a:gd name="connsiteY82" fmla="*/ 3198850 h 6858000"/>
              <a:gd name="connsiteX83" fmla="*/ 401440 w 5734864"/>
              <a:gd name="connsiteY83" fmla="*/ 3307560 h 6858000"/>
              <a:gd name="connsiteX84" fmla="*/ 386076 w 5734864"/>
              <a:gd name="connsiteY84" fmla="*/ 3373943 h 6858000"/>
              <a:gd name="connsiteX85" fmla="*/ 374726 w 5734864"/>
              <a:gd name="connsiteY85" fmla="*/ 3381364 h 6858000"/>
              <a:gd name="connsiteX86" fmla="*/ 369145 w 5734864"/>
              <a:gd name="connsiteY86" fmla="*/ 3383729 h 6858000"/>
              <a:gd name="connsiteX87" fmla="*/ 364294 w 5734864"/>
              <a:gd name="connsiteY87" fmla="*/ 3414159 h 6858000"/>
              <a:gd name="connsiteX88" fmla="*/ 366450 w 5734864"/>
              <a:gd name="connsiteY88" fmla="*/ 3436925 h 6858000"/>
              <a:gd name="connsiteX89" fmla="*/ 351743 w 5734864"/>
              <a:gd name="connsiteY89" fmla="*/ 3521619 h 6858000"/>
              <a:gd name="connsiteX90" fmla="*/ 345784 w 5734864"/>
              <a:gd name="connsiteY90" fmla="*/ 3603757 h 6858000"/>
              <a:gd name="connsiteX91" fmla="*/ 344198 w 5734864"/>
              <a:gd name="connsiteY91" fmla="*/ 3652424 h 6858000"/>
              <a:gd name="connsiteX92" fmla="*/ 352450 w 5734864"/>
              <a:gd name="connsiteY92" fmla="*/ 3665222 h 6858000"/>
              <a:gd name="connsiteX93" fmla="*/ 342621 w 5734864"/>
              <a:gd name="connsiteY93" fmla="*/ 3700804 h 6858000"/>
              <a:gd name="connsiteX94" fmla="*/ 341514 w 5734864"/>
              <a:gd name="connsiteY94" fmla="*/ 3734774 h 6858000"/>
              <a:gd name="connsiteX95" fmla="*/ 340607 w 5734864"/>
              <a:gd name="connsiteY95" fmla="*/ 3785153 h 6858000"/>
              <a:gd name="connsiteX96" fmla="*/ 340707 w 5734864"/>
              <a:gd name="connsiteY96" fmla="*/ 3788177 h 6858000"/>
              <a:gd name="connsiteX97" fmla="*/ 340361 w 5734864"/>
              <a:gd name="connsiteY97" fmla="*/ 3798803 h 6858000"/>
              <a:gd name="connsiteX98" fmla="*/ 339642 w 5734864"/>
              <a:gd name="connsiteY98" fmla="*/ 3838750 h 6858000"/>
              <a:gd name="connsiteX99" fmla="*/ 360295 w 5734864"/>
              <a:gd name="connsiteY99" fmla="*/ 4015196 h 6858000"/>
              <a:gd name="connsiteX100" fmla="*/ 339043 w 5734864"/>
              <a:gd name="connsiteY100" fmla="*/ 4052778 h 6858000"/>
              <a:gd name="connsiteX101" fmla="*/ 339343 w 5734864"/>
              <a:gd name="connsiteY101" fmla="*/ 4096257 h 6858000"/>
              <a:gd name="connsiteX102" fmla="*/ 340786 w 5734864"/>
              <a:gd name="connsiteY102" fmla="*/ 4321136 h 6858000"/>
              <a:gd name="connsiteX103" fmla="*/ 343158 w 5734864"/>
              <a:gd name="connsiteY103" fmla="*/ 4429174 h 6858000"/>
              <a:gd name="connsiteX104" fmla="*/ 334599 w 5734864"/>
              <a:gd name="connsiteY104" fmla="*/ 4449938 h 6858000"/>
              <a:gd name="connsiteX105" fmla="*/ 332890 w 5734864"/>
              <a:gd name="connsiteY105" fmla="*/ 4453515 h 6858000"/>
              <a:gd name="connsiteX106" fmla="*/ 331105 w 5734864"/>
              <a:gd name="connsiteY106" fmla="*/ 4467941 h 6858000"/>
              <a:gd name="connsiteX107" fmla="*/ 324289 w 5734864"/>
              <a:gd name="connsiteY107" fmla="*/ 4471861 h 6858000"/>
              <a:gd name="connsiteX108" fmla="*/ 317079 w 5734864"/>
              <a:gd name="connsiteY108" fmla="*/ 4493468 h 6858000"/>
              <a:gd name="connsiteX109" fmla="*/ 315557 w 5734864"/>
              <a:gd name="connsiteY109" fmla="*/ 4520067 h 6858000"/>
              <a:gd name="connsiteX110" fmla="*/ 315240 w 5734864"/>
              <a:gd name="connsiteY110" fmla="*/ 4536872 h 6858000"/>
              <a:gd name="connsiteX111" fmla="*/ 316200 w 5734864"/>
              <a:gd name="connsiteY111" fmla="*/ 4538297 h 6858000"/>
              <a:gd name="connsiteX112" fmla="*/ 317507 w 5734864"/>
              <a:gd name="connsiteY112" fmla="*/ 4547582 h 6858000"/>
              <a:gd name="connsiteX113" fmla="*/ 323078 w 5734864"/>
              <a:gd name="connsiteY113" fmla="*/ 4592102 h 6858000"/>
              <a:gd name="connsiteX114" fmla="*/ 328722 w 5734864"/>
              <a:gd name="connsiteY114" fmla="*/ 4667914 h 6858000"/>
              <a:gd name="connsiteX115" fmla="*/ 335597 w 5734864"/>
              <a:gd name="connsiteY115" fmla="*/ 4695035 h 6858000"/>
              <a:gd name="connsiteX116" fmla="*/ 339485 w 5734864"/>
              <a:gd name="connsiteY116" fmla="*/ 4695979 h 6858000"/>
              <a:gd name="connsiteX117" fmla="*/ 341089 w 5734864"/>
              <a:gd name="connsiteY117" fmla="*/ 4704268 h 6858000"/>
              <a:gd name="connsiteX118" fmla="*/ 342177 w 5734864"/>
              <a:gd name="connsiteY118" fmla="*/ 4706060 h 6858000"/>
              <a:gd name="connsiteX119" fmla="*/ 347751 w 5734864"/>
              <a:gd name="connsiteY119" fmla="*/ 4716754 h 6858000"/>
              <a:gd name="connsiteX120" fmla="*/ 344125 w 5734864"/>
              <a:gd name="connsiteY120" fmla="*/ 4764669 h 6858000"/>
              <a:gd name="connsiteX121" fmla="*/ 340188 w 5734864"/>
              <a:gd name="connsiteY121" fmla="*/ 4779386 h 6858000"/>
              <a:gd name="connsiteX122" fmla="*/ 335146 w 5734864"/>
              <a:gd name="connsiteY122" fmla="*/ 4787491 h 6858000"/>
              <a:gd name="connsiteX123" fmla="*/ 319124 w 5734864"/>
              <a:gd name="connsiteY123" fmla="*/ 4843514 h 6858000"/>
              <a:gd name="connsiteX124" fmla="*/ 305956 w 5734864"/>
              <a:gd name="connsiteY124" fmla="*/ 4881505 h 6858000"/>
              <a:gd name="connsiteX125" fmla="*/ 301062 w 5734864"/>
              <a:gd name="connsiteY125" fmla="*/ 4889332 h 6858000"/>
              <a:gd name="connsiteX126" fmla="*/ 302141 w 5734864"/>
              <a:gd name="connsiteY126" fmla="*/ 4899400 h 6858000"/>
              <a:gd name="connsiteX127" fmla="*/ 304424 w 5734864"/>
              <a:gd name="connsiteY127" fmla="*/ 4902664 h 6858000"/>
              <a:gd name="connsiteX128" fmla="*/ 293123 w 5734864"/>
              <a:gd name="connsiteY128" fmla="*/ 4932769 h 6858000"/>
              <a:gd name="connsiteX129" fmla="*/ 292275 w 5734864"/>
              <a:gd name="connsiteY129" fmla="*/ 4936482 h 6858000"/>
              <a:gd name="connsiteX130" fmla="*/ 288304 w 5734864"/>
              <a:gd name="connsiteY130" fmla="*/ 4962325 h 6858000"/>
              <a:gd name="connsiteX131" fmla="*/ 287420 w 5734864"/>
              <a:gd name="connsiteY131" fmla="*/ 5042193 h 6858000"/>
              <a:gd name="connsiteX132" fmla="*/ 287020 w 5734864"/>
              <a:gd name="connsiteY132" fmla="*/ 5065655 h 6858000"/>
              <a:gd name="connsiteX133" fmla="*/ 288488 w 5734864"/>
              <a:gd name="connsiteY133" fmla="*/ 5082216 h 6858000"/>
              <a:gd name="connsiteX134" fmla="*/ 282763 w 5734864"/>
              <a:gd name="connsiteY134" fmla="*/ 5127114 h 6858000"/>
              <a:gd name="connsiteX135" fmla="*/ 269316 w 5734864"/>
              <a:gd name="connsiteY135" fmla="*/ 5202682 h 6858000"/>
              <a:gd name="connsiteX136" fmla="*/ 269174 w 5734864"/>
              <a:gd name="connsiteY136" fmla="*/ 5230835 h 6858000"/>
              <a:gd name="connsiteX137" fmla="*/ 272679 w 5734864"/>
              <a:gd name="connsiteY137" fmla="*/ 5232660 h 6858000"/>
              <a:gd name="connsiteX138" fmla="*/ 272160 w 5734864"/>
              <a:gd name="connsiteY138" fmla="*/ 5241150 h 6858000"/>
              <a:gd name="connsiteX139" fmla="*/ 272760 w 5734864"/>
              <a:gd name="connsiteY139" fmla="*/ 5243156 h 6858000"/>
              <a:gd name="connsiteX140" fmla="*/ 275462 w 5734864"/>
              <a:gd name="connsiteY140" fmla="*/ 5254919 h 6858000"/>
              <a:gd name="connsiteX141" fmla="*/ 262897 w 5734864"/>
              <a:gd name="connsiteY141" fmla="*/ 5286259 h 6858000"/>
              <a:gd name="connsiteX142" fmla="*/ 252761 w 5734864"/>
              <a:gd name="connsiteY142" fmla="*/ 5357801 h 6858000"/>
              <a:gd name="connsiteX143" fmla="*/ 242360 w 5734864"/>
              <a:gd name="connsiteY143" fmla="*/ 5460080 h 6858000"/>
              <a:gd name="connsiteX144" fmla="*/ 229880 w 5734864"/>
              <a:gd name="connsiteY144" fmla="*/ 5539714 h 6858000"/>
              <a:gd name="connsiteX145" fmla="*/ 204283 w 5734864"/>
              <a:gd name="connsiteY145" fmla="*/ 5639080 h 6858000"/>
              <a:gd name="connsiteX146" fmla="*/ 198948 w 5734864"/>
              <a:gd name="connsiteY146" fmla="*/ 5710958 h 6858000"/>
              <a:gd name="connsiteX147" fmla="*/ 192367 w 5734864"/>
              <a:gd name="connsiteY147" fmla="*/ 5719859 h 6858000"/>
              <a:gd name="connsiteX148" fmla="*/ 188035 w 5734864"/>
              <a:gd name="connsiteY148" fmla="*/ 5729935 h 6858000"/>
              <a:gd name="connsiteX149" fmla="*/ 188428 w 5734864"/>
              <a:gd name="connsiteY149" fmla="*/ 5731182 h 6858000"/>
              <a:gd name="connsiteX150" fmla="*/ 181635 w 5734864"/>
              <a:gd name="connsiteY150" fmla="*/ 5753538 h 6858000"/>
              <a:gd name="connsiteX151" fmla="*/ 169744 w 5734864"/>
              <a:gd name="connsiteY151" fmla="*/ 5796307 h 6858000"/>
              <a:gd name="connsiteX152" fmla="*/ 170351 w 5734864"/>
              <a:gd name="connsiteY152" fmla="*/ 5796644 h 6858000"/>
              <a:gd name="connsiteX153" fmla="*/ 171559 w 5734864"/>
              <a:gd name="connsiteY153" fmla="*/ 5803435 h 6858000"/>
              <a:gd name="connsiteX154" fmla="*/ 172284 w 5734864"/>
              <a:gd name="connsiteY154" fmla="*/ 5816391 h 6858000"/>
              <a:gd name="connsiteX155" fmla="*/ 182542 w 5734864"/>
              <a:gd name="connsiteY155" fmla="*/ 5846382 h 6858000"/>
              <a:gd name="connsiteX156" fmla="*/ 175877 w 5734864"/>
              <a:gd name="connsiteY156" fmla="*/ 5871336 h 6858000"/>
              <a:gd name="connsiteX157" fmla="*/ 174910 w 5734864"/>
              <a:gd name="connsiteY157" fmla="*/ 5876376 h 6858000"/>
              <a:gd name="connsiteX158" fmla="*/ 175047 w 5734864"/>
              <a:gd name="connsiteY158" fmla="*/ 5876483 h 6858000"/>
              <a:gd name="connsiteX159" fmla="*/ 174335 w 5734864"/>
              <a:gd name="connsiteY159" fmla="*/ 5881814 h 6858000"/>
              <a:gd name="connsiteX160" fmla="*/ 171273 w 5734864"/>
              <a:gd name="connsiteY160" fmla="*/ 5895339 h 6858000"/>
              <a:gd name="connsiteX161" fmla="*/ 171658 w 5734864"/>
              <a:gd name="connsiteY161" fmla="*/ 5898749 h 6858000"/>
              <a:gd name="connsiteX162" fmla="*/ 174658 w 5734864"/>
              <a:gd name="connsiteY162" fmla="*/ 5919558 h 6858000"/>
              <a:gd name="connsiteX163" fmla="*/ 169099 w 5734864"/>
              <a:gd name="connsiteY163" fmla="*/ 5984417 h 6858000"/>
              <a:gd name="connsiteX164" fmla="*/ 162007 w 5734864"/>
              <a:gd name="connsiteY164" fmla="*/ 6049043 h 6858000"/>
              <a:gd name="connsiteX165" fmla="*/ 156875 w 5734864"/>
              <a:gd name="connsiteY165" fmla="*/ 6114000 h 6858000"/>
              <a:gd name="connsiteX166" fmla="*/ 165441 w 5734864"/>
              <a:gd name="connsiteY166" fmla="*/ 6146938 h 6858000"/>
              <a:gd name="connsiteX167" fmla="*/ 165177 w 5734864"/>
              <a:gd name="connsiteY167" fmla="*/ 6150658 h 6858000"/>
              <a:gd name="connsiteX168" fmla="*/ 161772 w 5734864"/>
              <a:gd name="connsiteY168" fmla="*/ 6160011 h 6858000"/>
              <a:gd name="connsiteX169" fmla="*/ 160051 w 5734864"/>
              <a:gd name="connsiteY169" fmla="*/ 6163393 h 6858000"/>
              <a:gd name="connsiteX170" fmla="*/ 158473 w 5734864"/>
              <a:gd name="connsiteY170" fmla="*/ 6168628 h 6858000"/>
              <a:gd name="connsiteX171" fmla="*/ 158573 w 5734864"/>
              <a:gd name="connsiteY171" fmla="*/ 6168799 h 6858000"/>
              <a:gd name="connsiteX172" fmla="*/ 146463 w 5734864"/>
              <a:gd name="connsiteY172" fmla="*/ 6196671 h 6858000"/>
              <a:gd name="connsiteX173" fmla="*/ 150209 w 5734864"/>
              <a:gd name="connsiteY173" fmla="*/ 6232365 h 6858000"/>
              <a:gd name="connsiteX174" fmla="*/ 148544 w 5734864"/>
              <a:gd name="connsiteY174" fmla="*/ 6246162 h 6858000"/>
              <a:gd name="connsiteX175" fmla="*/ 148403 w 5734864"/>
              <a:gd name="connsiteY175" fmla="*/ 6253754 h 6858000"/>
              <a:gd name="connsiteX176" fmla="*/ 138880 w 5734864"/>
              <a:gd name="connsiteY176" fmla="*/ 6276449 h 6858000"/>
              <a:gd name="connsiteX177" fmla="*/ 138683 w 5734864"/>
              <a:gd name="connsiteY177" fmla="*/ 6279721 h 6858000"/>
              <a:gd name="connsiteX178" fmla="*/ 130721 w 5734864"/>
              <a:gd name="connsiteY178" fmla="*/ 6293675 h 6858000"/>
              <a:gd name="connsiteX179" fmla="*/ 120717 w 5734864"/>
              <a:gd name="connsiteY179" fmla="*/ 6313967 h 6858000"/>
              <a:gd name="connsiteX180" fmla="*/ 120841 w 5734864"/>
              <a:gd name="connsiteY180" fmla="*/ 6315437 h 6858000"/>
              <a:gd name="connsiteX181" fmla="*/ 115208 w 5734864"/>
              <a:gd name="connsiteY181" fmla="*/ 6324024 h 6858000"/>
              <a:gd name="connsiteX182" fmla="*/ 101217 w 5734864"/>
              <a:gd name="connsiteY182" fmla="*/ 6365923 h 6858000"/>
              <a:gd name="connsiteX183" fmla="*/ 74946 w 5734864"/>
              <a:gd name="connsiteY183" fmla="*/ 6556817 h 6858000"/>
              <a:gd name="connsiteX184" fmla="*/ 16001 w 5734864"/>
              <a:gd name="connsiteY184" fmla="*/ 6808678 h 6858000"/>
              <a:gd name="connsiteX185" fmla="*/ 0 w 5734864"/>
              <a:gd name="connsiteY185" fmla="*/ 6858000 h 6858000"/>
              <a:gd name="connsiteX186" fmla="*/ 5734864 w 5734864"/>
              <a:gd name="connsiteY186" fmla="*/ 6858000 h 6858000"/>
              <a:gd name="connsiteX187" fmla="*/ 5734864 w 5734864"/>
              <a:gd name="connsiteY18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5734864" h="6858000">
                <a:moveTo>
                  <a:pt x="5734864" y="0"/>
                </a:moveTo>
                <a:lnTo>
                  <a:pt x="771611" y="0"/>
                </a:lnTo>
                <a:cubicBezTo>
                  <a:pt x="771634" y="16369"/>
                  <a:pt x="771656" y="32739"/>
                  <a:pt x="771679" y="49108"/>
                </a:cubicBezTo>
                <a:cubicBezTo>
                  <a:pt x="775201" y="55622"/>
                  <a:pt x="788724" y="196721"/>
                  <a:pt x="794248" y="200968"/>
                </a:cubicBezTo>
                <a:lnTo>
                  <a:pt x="801749" y="414071"/>
                </a:lnTo>
                <a:cubicBezTo>
                  <a:pt x="807329" y="440933"/>
                  <a:pt x="835107" y="598697"/>
                  <a:pt x="818548" y="585467"/>
                </a:cubicBezTo>
                <a:cubicBezTo>
                  <a:pt x="856197" y="664140"/>
                  <a:pt x="837895" y="708473"/>
                  <a:pt x="857476" y="800623"/>
                </a:cubicBezTo>
                <a:cubicBezTo>
                  <a:pt x="822401" y="857344"/>
                  <a:pt x="855723" y="824571"/>
                  <a:pt x="851083" y="878903"/>
                </a:cubicBezTo>
                <a:cubicBezTo>
                  <a:pt x="884811" y="859448"/>
                  <a:pt x="834648" y="946397"/>
                  <a:pt x="873564" y="943826"/>
                </a:cubicBezTo>
                <a:cubicBezTo>
                  <a:pt x="871487" y="953795"/>
                  <a:pt x="868248" y="963533"/>
                  <a:pt x="864705" y="973328"/>
                </a:cubicBezTo>
                <a:lnTo>
                  <a:pt x="862869" y="978457"/>
                </a:lnTo>
                <a:lnTo>
                  <a:pt x="862233" y="998041"/>
                </a:lnTo>
                <a:lnTo>
                  <a:pt x="853665" y="1004750"/>
                </a:lnTo>
                <a:lnTo>
                  <a:pt x="847865" y="1070795"/>
                </a:lnTo>
                <a:cubicBezTo>
                  <a:pt x="870234" y="1110486"/>
                  <a:pt x="833172" y="1190441"/>
                  <a:pt x="862786" y="1238994"/>
                </a:cubicBezTo>
                <a:cubicBezTo>
                  <a:pt x="864699" y="1290599"/>
                  <a:pt x="860615" y="1347716"/>
                  <a:pt x="859345" y="1380427"/>
                </a:cubicBezTo>
                <a:cubicBezTo>
                  <a:pt x="845703" y="1396391"/>
                  <a:pt x="873184" y="1435525"/>
                  <a:pt x="855172" y="1435262"/>
                </a:cubicBezTo>
                <a:lnTo>
                  <a:pt x="860494" y="1453861"/>
                </a:lnTo>
                <a:lnTo>
                  <a:pt x="853731" y="1467047"/>
                </a:lnTo>
                <a:cubicBezTo>
                  <a:pt x="846549" y="1480528"/>
                  <a:pt x="841728" y="1491093"/>
                  <a:pt x="845847" y="1502307"/>
                </a:cubicBezTo>
                <a:lnTo>
                  <a:pt x="817613" y="1565166"/>
                </a:lnTo>
                <a:cubicBezTo>
                  <a:pt x="805468" y="1557258"/>
                  <a:pt x="816534" y="1596564"/>
                  <a:pt x="804223" y="1601941"/>
                </a:cubicBezTo>
                <a:cubicBezTo>
                  <a:pt x="794287" y="1604654"/>
                  <a:pt x="795328" y="1617209"/>
                  <a:pt x="791773" y="1627005"/>
                </a:cubicBezTo>
                <a:cubicBezTo>
                  <a:pt x="781684" y="1634393"/>
                  <a:pt x="772978" y="1683187"/>
                  <a:pt x="774645" y="1699922"/>
                </a:cubicBezTo>
                <a:cubicBezTo>
                  <a:pt x="785341" y="1746767"/>
                  <a:pt x="744845" y="1787099"/>
                  <a:pt x="752343" y="1824604"/>
                </a:cubicBezTo>
                <a:cubicBezTo>
                  <a:pt x="751502" y="1834578"/>
                  <a:pt x="749297" y="1842929"/>
                  <a:pt x="746254" y="1850222"/>
                </a:cubicBezTo>
                <a:lnTo>
                  <a:pt x="728600" y="1869603"/>
                </a:lnTo>
                <a:lnTo>
                  <a:pt x="724396" y="1883104"/>
                </a:lnTo>
                <a:lnTo>
                  <a:pt x="722165" y="1885924"/>
                </a:lnTo>
                <a:lnTo>
                  <a:pt x="721338" y="1887123"/>
                </a:lnTo>
                <a:lnTo>
                  <a:pt x="714840" y="1902274"/>
                </a:lnTo>
                <a:lnTo>
                  <a:pt x="722847" y="1929891"/>
                </a:lnTo>
                <a:lnTo>
                  <a:pt x="714660" y="1982709"/>
                </a:lnTo>
                <a:cubicBezTo>
                  <a:pt x="727725" y="2006201"/>
                  <a:pt x="714739" y="1997091"/>
                  <a:pt x="710759" y="2013010"/>
                </a:cubicBezTo>
                <a:cubicBezTo>
                  <a:pt x="707970" y="2027531"/>
                  <a:pt x="700788" y="2054714"/>
                  <a:pt x="697927" y="2069833"/>
                </a:cubicBezTo>
                <a:cubicBezTo>
                  <a:pt x="685211" y="2080229"/>
                  <a:pt x="698762" y="2088241"/>
                  <a:pt x="693594" y="2103731"/>
                </a:cubicBezTo>
                <a:cubicBezTo>
                  <a:pt x="688481" y="2110649"/>
                  <a:pt x="687183" y="2115973"/>
                  <a:pt x="691109" y="2124027"/>
                </a:cubicBezTo>
                <a:cubicBezTo>
                  <a:pt x="666413" y="2155740"/>
                  <a:pt x="688031" y="2144874"/>
                  <a:pt x="676593" y="2176182"/>
                </a:cubicBezTo>
                <a:cubicBezTo>
                  <a:pt x="665190" y="2202944"/>
                  <a:pt x="656416" y="2233857"/>
                  <a:pt x="633227" y="2258036"/>
                </a:cubicBezTo>
                <a:cubicBezTo>
                  <a:pt x="626930" y="2262191"/>
                  <a:pt x="623498" y="2274069"/>
                  <a:pt x="625564" y="2284567"/>
                </a:cubicBezTo>
                <a:cubicBezTo>
                  <a:pt x="625918" y="2286374"/>
                  <a:pt x="626427" y="2288071"/>
                  <a:pt x="627074" y="2289605"/>
                </a:cubicBezTo>
                <a:cubicBezTo>
                  <a:pt x="619029" y="2296628"/>
                  <a:pt x="616453" y="2303188"/>
                  <a:pt x="614574" y="2308717"/>
                </a:cubicBezTo>
                <a:lnTo>
                  <a:pt x="606890" y="2320662"/>
                </a:lnTo>
                <a:lnTo>
                  <a:pt x="605558" y="2327897"/>
                </a:lnTo>
                <a:lnTo>
                  <a:pt x="602202" y="2357749"/>
                </a:lnTo>
                <a:lnTo>
                  <a:pt x="600213" y="2364905"/>
                </a:lnTo>
                <a:lnTo>
                  <a:pt x="597160" y="2388351"/>
                </a:lnTo>
                <a:lnTo>
                  <a:pt x="597982" y="2402296"/>
                </a:lnTo>
                <a:lnTo>
                  <a:pt x="593150" y="2420015"/>
                </a:lnTo>
                <a:cubicBezTo>
                  <a:pt x="593044" y="2420926"/>
                  <a:pt x="592939" y="2421838"/>
                  <a:pt x="592833" y="2422749"/>
                </a:cubicBezTo>
                <a:lnTo>
                  <a:pt x="594479" y="2426002"/>
                </a:lnTo>
                <a:cubicBezTo>
                  <a:pt x="594168" y="2427683"/>
                  <a:pt x="593118" y="2429721"/>
                  <a:pt x="591963" y="2431950"/>
                </a:cubicBezTo>
                <a:cubicBezTo>
                  <a:pt x="591823" y="2432599"/>
                  <a:pt x="591684" y="2433248"/>
                  <a:pt x="591544" y="2433897"/>
                </a:cubicBezTo>
                <a:lnTo>
                  <a:pt x="589519" y="2451398"/>
                </a:lnTo>
                <a:cubicBezTo>
                  <a:pt x="589692" y="2452777"/>
                  <a:pt x="589864" y="2454157"/>
                  <a:pt x="590037" y="2455536"/>
                </a:cubicBezTo>
                <a:lnTo>
                  <a:pt x="588179" y="2462981"/>
                </a:lnTo>
                <a:lnTo>
                  <a:pt x="583434" y="2503991"/>
                </a:lnTo>
                <a:cubicBezTo>
                  <a:pt x="576530" y="2566058"/>
                  <a:pt x="570433" y="2625224"/>
                  <a:pt x="567942" y="2652936"/>
                </a:cubicBezTo>
                <a:cubicBezTo>
                  <a:pt x="570864" y="2658290"/>
                  <a:pt x="572739" y="2664095"/>
                  <a:pt x="573869" y="2670188"/>
                </a:cubicBezTo>
                <a:lnTo>
                  <a:pt x="575243" y="2688114"/>
                </a:lnTo>
                <a:lnTo>
                  <a:pt x="573824" y="2689856"/>
                </a:lnTo>
                <a:cubicBezTo>
                  <a:pt x="569972" y="2698471"/>
                  <a:pt x="569572" y="2704494"/>
                  <a:pt x="570699" y="2709353"/>
                </a:cubicBezTo>
                <a:lnTo>
                  <a:pt x="573192" y="2714527"/>
                </a:lnTo>
                <a:cubicBezTo>
                  <a:pt x="572809" y="2719080"/>
                  <a:pt x="572427" y="2723634"/>
                  <a:pt x="572044" y="2728187"/>
                </a:cubicBezTo>
                <a:cubicBezTo>
                  <a:pt x="572184" y="2737412"/>
                  <a:pt x="572325" y="2746638"/>
                  <a:pt x="572465" y="2755863"/>
                </a:cubicBezTo>
                <a:lnTo>
                  <a:pt x="570028" y="2760324"/>
                </a:lnTo>
                <a:lnTo>
                  <a:pt x="566748" y="2800948"/>
                </a:lnTo>
                <a:lnTo>
                  <a:pt x="565509" y="2801167"/>
                </a:lnTo>
                <a:cubicBezTo>
                  <a:pt x="562655" y="2802587"/>
                  <a:pt x="560408" y="2805381"/>
                  <a:pt x="559367" y="2811129"/>
                </a:cubicBezTo>
                <a:cubicBezTo>
                  <a:pt x="543471" y="2797318"/>
                  <a:pt x="552020" y="2812773"/>
                  <a:pt x="550354" y="2830949"/>
                </a:cubicBezTo>
                <a:cubicBezTo>
                  <a:pt x="525292" y="2813553"/>
                  <a:pt x="531129" y="2868192"/>
                  <a:pt x="514795" y="2872433"/>
                </a:cubicBezTo>
                <a:lnTo>
                  <a:pt x="509875" y="2923099"/>
                </a:lnTo>
                <a:lnTo>
                  <a:pt x="509577" y="2923197"/>
                </a:lnTo>
                <a:cubicBezTo>
                  <a:pt x="508704" y="2924865"/>
                  <a:pt x="508038" y="2927556"/>
                  <a:pt x="507597" y="2931868"/>
                </a:cubicBezTo>
                <a:cubicBezTo>
                  <a:pt x="507524" y="2934019"/>
                  <a:pt x="507452" y="2936171"/>
                  <a:pt x="507379" y="2938322"/>
                </a:cubicBezTo>
                <a:lnTo>
                  <a:pt x="504725" y="2954519"/>
                </a:lnTo>
                <a:lnTo>
                  <a:pt x="502018" y="2959643"/>
                </a:lnTo>
                <a:lnTo>
                  <a:pt x="498360" y="2961019"/>
                </a:lnTo>
                <a:lnTo>
                  <a:pt x="498483" y="2962590"/>
                </a:lnTo>
                <a:cubicBezTo>
                  <a:pt x="502388" y="2975027"/>
                  <a:pt x="510202" y="2980016"/>
                  <a:pt x="484403" y="2990538"/>
                </a:cubicBezTo>
                <a:cubicBezTo>
                  <a:pt x="489425" y="3018352"/>
                  <a:pt x="474337" y="3021029"/>
                  <a:pt x="463075" y="3055956"/>
                </a:cubicBezTo>
                <a:cubicBezTo>
                  <a:pt x="469487" y="3072485"/>
                  <a:pt x="464165" y="3083955"/>
                  <a:pt x="455013" y="3094482"/>
                </a:cubicBezTo>
                <a:cubicBezTo>
                  <a:pt x="453131" y="3130054"/>
                  <a:pt x="437643" y="3160106"/>
                  <a:pt x="428391" y="3198850"/>
                </a:cubicBezTo>
                <a:lnTo>
                  <a:pt x="401440" y="3307560"/>
                </a:lnTo>
                <a:lnTo>
                  <a:pt x="386076" y="3373943"/>
                </a:lnTo>
                <a:cubicBezTo>
                  <a:pt x="386236" y="3376061"/>
                  <a:pt x="380537" y="3378856"/>
                  <a:pt x="374726" y="3381364"/>
                </a:cubicBezTo>
                <a:lnTo>
                  <a:pt x="369145" y="3383729"/>
                </a:lnTo>
                <a:lnTo>
                  <a:pt x="364294" y="3414159"/>
                </a:lnTo>
                <a:lnTo>
                  <a:pt x="366450" y="3436925"/>
                </a:lnTo>
                <a:lnTo>
                  <a:pt x="351743" y="3521619"/>
                </a:lnTo>
                <a:lnTo>
                  <a:pt x="345784" y="3603757"/>
                </a:lnTo>
                <a:cubicBezTo>
                  <a:pt x="345255" y="3619979"/>
                  <a:pt x="344727" y="3636202"/>
                  <a:pt x="344198" y="3652424"/>
                </a:cubicBezTo>
                <a:lnTo>
                  <a:pt x="352450" y="3665222"/>
                </a:lnTo>
                <a:lnTo>
                  <a:pt x="342621" y="3700804"/>
                </a:lnTo>
                <a:lnTo>
                  <a:pt x="341514" y="3734774"/>
                </a:lnTo>
                <a:cubicBezTo>
                  <a:pt x="341212" y="3751567"/>
                  <a:pt x="340909" y="3768360"/>
                  <a:pt x="340607" y="3785153"/>
                </a:cubicBezTo>
                <a:cubicBezTo>
                  <a:pt x="340640" y="3786161"/>
                  <a:pt x="340674" y="3787169"/>
                  <a:pt x="340707" y="3788177"/>
                </a:cubicBezTo>
                <a:cubicBezTo>
                  <a:pt x="340592" y="3791719"/>
                  <a:pt x="340476" y="3795261"/>
                  <a:pt x="340361" y="3798803"/>
                </a:cubicBezTo>
                <a:cubicBezTo>
                  <a:pt x="340121" y="3812119"/>
                  <a:pt x="339882" y="3825434"/>
                  <a:pt x="339642" y="3838750"/>
                </a:cubicBezTo>
                <a:cubicBezTo>
                  <a:pt x="337363" y="3949044"/>
                  <a:pt x="361794" y="3960437"/>
                  <a:pt x="360295" y="4015196"/>
                </a:cubicBezTo>
                <a:lnTo>
                  <a:pt x="339043" y="4052778"/>
                </a:lnTo>
                <a:lnTo>
                  <a:pt x="339343" y="4096257"/>
                </a:lnTo>
                <a:cubicBezTo>
                  <a:pt x="362058" y="4159145"/>
                  <a:pt x="332404" y="4250479"/>
                  <a:pt x="340786" y="4321136"/>
                </a:cubicBezTo>
                <a:cubicBezTo>
                  <a:pt x="341421" y="4376624"/>
                  <a:pt x="344189" y="4407708"/>
                  <a:pt x="343158" y="4429174"/>
                </a:cubicBezTo>
                <a:cubicBezTo>
                  <a:pt x="340948" y="4436304"/>
                  <a:pt x="337887" y="4443121"/>
                  <a:pt x="334599" y="4449938"/>
                </a:cubicBezTo>
                <a:lnTo>
                  <a:pt x="332890" y="4453515"/>
                </a:lnTo>
                <a:lnTo>
                  <a:pt x="331105" y="4467941"/>
                </a:lnTo>
                <a:lnTo>
                  <a:pt x="324289" y="4471861"/>
                </a:lnTo>
                <a:lnTo>
                  <a:pt x="317079" y="4493468"/>
                </a:lnTo>
                <a:cubicBezTo>
                  <a:pt x="315353" y="4501584"/>
                  <a:pt x="314639" y="4510343"/>
                  <a:pt x="315557" y="4520067"/>
                </a:cubicBezTo>
                <a:cubicBezTo>
                  <a:pt x="315451" y="4525669"/>
                  <a:pt x="315346" y="4531270"/>
                  <a:pt x="315240" y="4536872"/>
                </a:cubicBezTo>
                <a:lnTo>
                  <a:pt x="316200" y="4538297"/>
                </a:lnTo>
                <a:cubicBezTo>
                  <a:pt x="316738" y="4541182"/>
                  <a:pt x="316785" y="4544563"/>
                  <a:pt x="317507" y="4547582"/>
                </a:cubicBezTo>
                <a:cubicBezTo>
                  <a:pt x="322716" y="4552468"/>
                  <a:pt x="324912" y="4582137"/>
                  <a:pt x="323078" y="4592102"/>
                </a:cubicBezTo>
                <a:cubicBezTo>
                  <a:pt x="314597" y="4619728"/>
                  <a:pt x="334923" y="4645745"/>
                  <a:pt x="328722" y="4667914"/>
                </a:cubicBezTo>
                <a:cubicBezTo>
                  <a:pt x="330810" y="4685069"/>
                  <a:pt x="333803" y="4690356"/>
                  <a:pt x="335597" y="4695035"/>
                </a:cubicBezTo>
                <a:lnTo>
                  <a:pt x="339485" y="4695979"/>
                </a:lnTo>
                <a:lnTo>
                  <a:pt x="341089" y="4704268"/>
                </a:lnTo>
                <a:lnTo>
                  <a:pt x="342177" y="4706060"/>
                </a:lnTo>
                <a:cubicBezTo>
                  <a:pt x="344268" y="4709474"/>
                  <a:pt x="346234" y="4712931"/>
                  <a:pt x="347751" y="4716754"/>
                </a:cubicBezTo>
                <a:lnTo>
                  <a:pt x="344125" y="4764669"/>
                </a:lnTo>
                <a:lnTo>
                  <a:pt x="340188" y="4779386"/>
                </a:lnTo>
                <a:lnTo>
                  <a:pt x="335146" y="4787491"/>
                </a:lnTo>
                <a:lnTo>
                  <a:pt x="319124" y="4843514"/>
                </a:lnTo>
                <a:lnTo>
                  <a:pt x="305956" y="4881505"/>
                </a:lnTo>
                <a:lnTo>
                  <a:pt x="301062" y="4889332"/>
                </a:lnTo>
                <a:lnTo>
                  <a:pt x="302141" y="4899400"/>
                </a:lnTo>
                <a:cubicBezTo>
                  <a:pt x="302767" y="4900706"/>
                  <a:pt x="303536" y="4901803"/>
                  <a:pt x="304424" y="4902664"/>
                </a:cubicBezTo>
                <a:lnTo>
                  <a:pt x="293123" y="4932769"/>
                </a:lnTo>
                <a:lnTo>
                  <a:pt x="292275" y="4936482"/>
                </a:lnTo>
                <a:lnTo>
                  <a:pt x="288304" y="4962325"/>
                </a:lnTo>
                <a:cubicBezTo>
                  <a:pt x="288009" y="4988948"/>
                  <a:pt x="287715" y="5015570"/>
                  <a:pt x="287420" y="5042193"/>
                </a:cubicBezTo>
                <a:cubicBezTo>
                  <a:pt x="295373" y="5039737"/>
                  <a:pt x="281659" y="5060438"/>
                  <a:pt x="287020" y="5065655"/>
                </a:cubicBezTo>
                <a:cubicBezTo>
                  <a:pt x="291675" y="5068928"/>
                  <a:pt x="288601" y="5075970"/>
                  <a:pt x="288488" y="5082216"/>
                </a:cubicBezTo>
                <a:cubicBezTo>
                  <a:pt x="292282" y="5088207"/>
                  <a:pt x="287008" y="5117775"/>
                  <a:pt x="282763" y="5127114"/>
                </a:cubicBezTo>
                <a:cubicBezTo>
                  <a:pt x="267723" y="5152218"/>
                  <a:pt x="280799" y="5182399"/>
                  <a:pt x="269316" y="5202682"/>
                </a:cubicBezTo>
                <a:cubicBezTo>
                  <a:pt x="267050" y="5219969"/>
                  <a:pt x="268614" y="5225841"/>
                  <a:pt x="269174" y="5230835"/>
                </a:cubicBezTo>
                <a:lnTo>
                  <a:pt x="272679" y="5232660"/>
                </a:lnTo>
                <a:lnTo>
                  <a:pt x="272160" y="5241150"/>
                </a:lnTo>
                <a:lnTo>
                  <a:pt x="272760" y="5243156"/>
                </a:lnTo>
                <a:cubicBezTo>
                  <a:pt x="273922" y="5246984"/>
                  <a:pt x="274952" y="5250824"/>
                  <a:pt x="275462" y="5254919"/>
                </a:cubicBezTo>
                <a:cubicBezTo>
                  <a:pt x="258407" y="5258851"/>
                  <a:pt x="276976" y="5290392"/>
                  <a:pt x="262897" y="5286259"/>
                </a:cubicBezTo>
                <a:cubicBezTo>
                  <a:pt x="262724" y="5309439"/>
                  <a:pt x="239612" y="5337531"/>
                  <a:pt x="252761" y="5357801"/>
                </a:cubicBezTo>
                <a:cubicBezTo>
                  <a:pt x="248775" y="5392256"/>
                  <a:pt x="247799" y="5423412"/>
                  <a:pt x="242360" y="5460080"/>
                </a:cubicBezTo>
                <a:cubicBezTo>
                  <a:pt x="232632" y="5488478"/>
                  <a:pt x="242025" y="5519143"/>
                  <a:pt x="229880" y="5539714"/>
                </a:cubicBezTo>
                <a:cubicBezTo>
                  <a:pt x="230558" y="5572454"/>
                  <a:pt x="222150" y="5613340"/>
                  <a:pt x="204283" y="5639080"/>
                </a:cubicBezTo>
                <a:cubicBezTo>
                  <a:pt x="201596" y="5674226"/>
                  <a:pt x="191051" y="5680198"/>
                  <a:pt x="198948" y="5710958"/>
                </a:cubicBezTo>
                <a:cubicBezTo>
                  <a:pt x="196338" y="5713534"/>
                  <a:pt x="194185" y="5716550"/>
                  <a:pt x="192367" y="5719859"/>
                </a:cubicBezTo>
                <a:lnTo>
                  <a:pt x="188035" y="5729935"/>
                </a:lnTo>
                <a:lnTo>
                  <a:pt x="188428" y="5731182"/>
                </a:lnTo>
                <a:lnTo>
                  <a:pt x="181635" y="5753538"/>
                </a:lnTo>
                <a:lnTo>
                  <a:pt x="169744" y="5796307"/>
                </a:lnTo>
                <a:lnTo>
                  <a:pt x="170351" y="5796644"/>
                </a:lnTo>
                <a:cubicBezTo>
                  <a:pt x="171558" y="5797954"/>
                  <a:pt x="172173" y="5799948"/>
                  <a:pt x="171559" y="5803435"/>
                </a:cubicBezTo>
                <a:cubicBezTo>
                  <a:pt x="182664" y="5798231"/>
                  <a:pt x="175075" y="5805646"/>
                  <a:pt x="172284" y="5816391"/>
                </a:cubicBezTo>
                <a:cubicBezTo>
                  <a:pt x="188911" y="5810703"/>
                  <a:pt x="174844" y="5841128"/>
                  <a:pt x="182542" y="5846382"/>
                </a:cubicBezTo>
                <a:cubicBezTo>
                  <a:pt x="180118" y="5854404"/>
                  <a:pt x="177856" y="5862781"/>
                  <a:pt x="175877" y="5871336"/>
                </a:cubicBezTo>
                <a:lnTo>
                  <a:pt x="174910" y="5876376"/>
                </a:lnTo>
                <a:lnTo>
                  <a:pt x="175047" y="5876483"/>
                </a:lnTo>
                <a:cubicBezTo>
                  <a:pt x="175167" y="5877594"/>
                  <a:pt x="174973" y="5879257"/>
                  <a:pt x="174335" y="5881814"/>
                </a:cubicBezTo>
                <a:lnTo>
                  <a:pt x="171273" y="5895339"/>
                </a:lnTo>
                <a:cubicBezTo>
                  <a:pt x="171401" y="5896476"/>
                  <a:pt x="171530" y="5897612"/>
                  <a:pt x="171658" y="5898749"/>
                </a:cubicBezTo>
                <a:lnTo>
                  <a:pt x="174658" y="5919558"/>
                </a:lnTo>
                <a:cubicBezTo>
                  <a:pt x="173958" y="5933601"/>
                  <a:pt x="171208" y="5962838"/>
                  <a:pt x="169099" y="5984417"/>
                </a:cubicBezTo>
                <a:cubicBezTo>
                  <a:pt x="162916" y="6005205"/>
                  <a:pt x="164971" y="6025162"/>
                  <a:pt x="162007" y="6049043"/>
                </a:cubicBezTo>
                <a:cubicBezTo>
                  <a:pt x="150795" y="6073830"/>
                  <a:pt x="160091" y="6088483"/>
                  <a:pt x="156875" y="6114000"/>
                </a:cubicBezTo>
                <a:cubicBezTo>
                  <a:pt x="141597" y="6134477"/>
                  <a:pt x="163381" y="6133378"/>
                  <a:pt x="165441" y="6146938"/>
                </a:cubicBezTo>
                <a:lnTo>
                  <a:pt x="165177" y="6150658"/>
                </a:lnTo>
                <a:lnTo>
                  <a:pt x="161772" y="6160011"/>
                </a:lnTo>
                <a:lnTo>
                  <a:pt x="160051" y="6163393"/>
                </a:lnTo>
                <a:cubicBezTo>
                  <a:pt x="159032" y="6165775"/>
                  <a:pt x="158564" y="6167421"/>
                  <a:pt x="158473" y="6168628"/>
                </a:cubicBezTo>
                <a:cubicBezTo>
                  <a:pt x="158506" y="6168685"/>
                  <a:pt x="158540" y="6168742"/>
                  <a:pt x="158573" y="6168799"/>
                </a:cubicBezTo>
                <a:lnTo>
                  <a:pt x="146463" y="6196671"/>
                </a:lnTo>
                <a:cubicBezTo>
                  <a:pt x="152348" y="6205503"/>
                  <a:pt x="134460" y="6231012"/>
                  <a:pt x="150209" y="6232365"/>
                </a:cubicBezTo>
                <a:cubicBezTo>
                  <a:pt x="145821" y="6242321"/>
                  <a:pt x="137774" y="6246719"/>
                  <a:pt x="148544" y="6246162"/>
                </a:cubicBezTo>
                <a:cubicBezTo>
                  <a:pt x="147378" y="6249522"/>
                  <a:pt x="147566" y="6251866"/>
                  <a:pt x="148403" y="6253754"/>
                </a:cubicBezTo>
                <a:lnTo>
                  <a:pt x="138880" y="6276449"/>
                </a:lnTo>
                <a:cubicBezTo>
                  <a:pt x="138814" y="6277540"/>
                  <a:pt x="138749" y="6278630"/>
                  <a:pt x="138683" y="6279721"/>
                </a:cubicBezTo>
                <a:lnTo>
                  <a:pt x="130721" y="6293675"/>
                </a:lnTo>
                <a:lnTo>
                  <a:pt x="120717" y="6313967"/>
                </a:lnTo>
                <a:cubicBezTo>
                  <a:pt x="120758" y="6314457"/>
                  <a:pt x="120800" y="6314947"/>
                  <a:pt x="120841" y="6315437"/>
                </a:cubicBezTo>
                <a:lnTo>
                  <a:pt x="115208" y="6324024"/>
                </a:lnTo>
                <a:cubicBezTo>
                  <a:pt x="113007" y="6326672"/>
                  <a:pt x="103991" y="6364381"/>
                  <a:pt x="101217" y="6365923"/>
                </a:cubicBezTo>
                <a:lnTo>
                  <a:pt x="74946" y="6556817"/>
                </a:lnTo>
                <a:cubicBezTo>
                  <a:pt x="55357" y="6665926"/>
                  <a:pt x="35695" y="6744075"/>
                  <a:pt x="16001" y="6808678"/>
                </a:cubicBezTo>
                <a:lnTo>
                  <a:pt x="0" y="6858000"/>
                </a:lnTo>
                <a:lnTo>
                  <a:pt x="5734864" y="6858000"/>
                </a:lnTo>
                <a:lnTo>
                  <a:pt x="5734864"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08ACB6F-1904-4427-9E65-92C3D70F5E64}"/>
              </a:ext>
            </a:extLst>
          </p:cNvPr>
          <p:cNvSpPr>
            <a:spLocks noGrp="1"/>
          </p:cNvSpPr>
          <p:nvPr>
            <p:ph type="title"/>
          </p:nvPr>
        </p:nvSpPr>
        <p:spPr>
          <a:xfrm>
            <a:off x="557975" y="1204793"/>
            <a:ext cx="4365717" cy="2795160"/>
          </a:xfrm>
        </p:spPr>
        <p:txBody>
          <a:bodyPr vert="horz" lIns="91440" tIns="45720" rIns="91440" bIns="45720" rtlCol="0" anchor="b">
            <a:normAutofit/>
          </a:bodyPr>
          <a:lstStyle/>
          <a:p>
            <a:pPr algn="ctr"/>
            <a:r>
              <a:rPr lang="en-GB" sz="5400" b="0" i="0" dirty="0">
                <a:solidFill>
                  <a:srgbClr val="0072B1"/>
                </a:solidFill>
                <a:effectLst/>
                <a:latin typeface="PT Sans" panose="020B0604020202020204" pitchFamily="34" charset="0"/>
              </a:rPr>
              <a:t>Supplements</a:t>
            </a:r>
            <a:endParaRPr lang="en-US" sz="5400" kern="1200" dirty="0">
              <a:solidFill>
                <a:schemeClr val="accent1"/>
              </a:solidFill>
              <a:latin typeface="+mj-lt"/>
              <a:ea typeface="+mj-ea"/>
              <a:cs typeface="+mj-cs"/>
            </a:endParaRPr>
          </a:p>
        </p:txBody>
      </p:sp>
      <p:sp>
        <p:nvSpPr>
          <p:cNvPr id="4" name="TextBox 3">
            <a:extLst>
              <a:ext uri="{FF2B5EF4-FFF2-40B4-BE49-F238E27FC236}">
                <a16:creationId xmlns:a16="http://schemas.microsoft.com/office/drawing/2014/main" id="{EC6A5761-67FB-4B18-B44D-1AC6C4B34465}"/>
              </a:ext>
            </a:extLst>
          </p:cNvPr>
          <p:cNvSpPr txBox="1"/>
          <p:nvPr/>
        </p:nvSpPr>
        <p:spPr>
          <a:xfrm>
            <a:off x="5976730" y="2014794"/>
            <a:ext cx="5544753" cy="3970318"/>
          </a:xfrm>
          <a:prstGeom prst="rect">
            <a:avLst/>
          </a:prstGeom>
          <a:noFill/>
        </p:spPr>
        <p:txBody>
          <a:bodyPr wrap="square" rtlCol="0">
            <a:spAutoFit/>
          </a:bodyPr>
          <a:lstStyle/>
          <a:p>
            <a:pPr algn="l"/>
            <a:r>
              <a:rPr lang="en-GB" b="1" i="0" dirty="0">
                <a:solidFill>
                  <a:srgbClr val="283C4E"/>
                </a:solidFill>
                <a:effectLst/>
                <a:latin typeface="Open Sans" panose="020B0606030504020204" pitchFamily="34" charset="0"/>
              </a:rPr>
              <a:t>Myth:</a:t>
            </a:r>
            <a:endParaRPr lang="en-GB" b="0" i="0" dirty="0">
              <a:solidFill>
                <a:srgbClr val="283C4E"/>
              </a:solidFill>
              <a:effectLst/>
              <a:latin typeface="Open Sans" panose="020B0606030504020204" pitchFamily="34" charset="0"/>
            </a:endParaRPr>
          </a:p>
          <a:p>
            <a:pPr algn="l">
              <a:buFont typeface="Arial" panose="020B0604020202020204" pitchFamily="34" charset="0"/>
              <a:buChar char="•"/>
            </a:pPr>
            <a:r>
              <a:rPr lang="en-GB" b="0" i="0" dirty="0">
                <a:solidFill>
                  <a:srgbClr val="283C4E"/>
                </a:solidFill>
                <a:effectLst/>
                <a:latin typeface="Open Sans" panose="020B0606030504020204" pitchFamily="34" charset="0"/>
              </a:rPr>
              <a:t>Complementary alternative medicines can increase survival and reduce recurrence, optimise treatment, alleviate side effects and boost immune system.</a:t>
            </a:r>
          </a:p>
          <a:p>
            <a:pPr algn="l">
              <a:buFont typeface="Arial" panose="020B0604020202020204" pitchFamily="34" charset="0"/>
              <a:buChar char="•"/>
            </a:pPr>
            <a:endParaRPr lang="en-GB" b="0" i="0" dirty="0">
              <a:solidFill>
                <a:srgbClr val="283C4E"/>
              </a:solidFill>
              <a:effectLst/>
              <a:latin typeface="Open Sans" panose="020B0606030504020204" pitchFamily="34" charset="0"/>
            </a:endParaRPr>
          </a:p>
          <a:p>
            <a:pPr algn="l"/>
            <a:r>
              <a:rPr lang="en-GB" b="1" i="0" dirty="0">
                <a:solidFill>
                  <a:srgbClr val="283C4E"/>
                </a:solidFill>
                <a:effectLst/>
                <a:latin typeface="Open Sans" panose="020B0606030504020204" pitchFamily="34" charset="0"/>
              </a:rPr>
              <a:t>Facts:</a:t>
            </a:r>
            <a:endParaRPr lang="en-GB" b="0" i="0" dirty="0">
              <a:solidFill>
                <a:srgbClr val="283C4E"/>
              </a:solidFill>
              <a:effectLst/>
              <a:latin typeface="Open Sans" panose="020B0606030504020204" pitchFamily="34" charset="0"/>
            </a:endParaRPr>
          </a:p>
          <a:p>
            <a:pPr algn="l">
              <a:buFont typeface="Arial" panose="020B0604020202020204" pitchFamily="34" charset="0"/>
              <a:buChar char="•"/>
            </a:pPr>
            <a:r>
              <a:rPr lang="en-GB" b="0" i="0" dirty="0">
                <a:solidFill>
                  <a:srgbClr val="283C4E"/>
                </a:solidFill>
                <a:effectLst/>
                <a:latin typeface="Open Sans" panose="020B0606030504020204" pitchFamily="34" charset="0"/>
              </a:rPr>
              <a:t>Some vitamins and minerals could interfere with how well cancer drugs work. High dose antioxidants (coenzyme Q10, selenium, vitamins A, C, E) may help prevent cell damage but may stop chemotherapy from working as efficiently.</a:t>
            </a:r>
          </a:p>
          <a:p>
            <a:pPr algn="l">
              <a:buFont typeface="Arial" panose="020B0604020202020204" pitchFamily="34" charset="0"/>
              <a:buChar char="•"/>
            </a:pPr>
            <a:r>
              <a:rPr lang="en-GB" b="0" i="0" dirty="0">
                <a:solidFill>
                  <a:srgbClr val="283C4E"/>
                </a:solidFill>
                <a:effectLst/>
                <a:latin typeface="Open Sans" panose="020B0606030504020204" pitchFamily="34" charset="0"/>
              </a:rPr>
              <a:t>Check with your oncology team before taking any supplements</a:t>
            </a:r>
          </a:p>
        </p:txBody>
      </p:sp>
    </p:spTree>
    <p:extLst>
      <p:ext uri="{BB962C8B-B14F-4D97-AF65-F5344CB8AC3E}">
        <p14:creationId xmlns:p14="http://schemas.microsoft.com/office/powerpoint/2010/main" val="15519651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389</TotalTime>
  <Words>1155</Words>
  <Application>Microsoft Office PowerPoint</Application>
  <PresentationFormat>Widescreen</PresentationFormat>
  <Paragraphs>88</Paragraphs>
  <Slides>11</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Open Sans</vt:lpstr>
      <vt:lpstr>PT Sans</vt:lpstr>
      <vt:lpstr>Source Sans Pro</vt:lpstr>
      <vt:lpstr>Office Theme</vt:lpstr>
      <vt:lpstr>Advising and supporting patients with Cancer and  Nutrition  Kate Thomas- Specialist Gynae-Oncology Dietitian University Hospital Southampton</vt:lpstr>
      <vt:lpstr>Misconceptions from the media- myth busting</vt:lpstr>
      <vt:lpstr>Myth busting- soya</vt:lpstr>
      <vt:lpstr>Myth busting- sugar</vt:lpstr>
      <vt:lpstr>Myth busting- alkaline diet</vt:lpstr>
      <vt:lpstr>Myth busting- dairy</vt:lpstr>
      <vt:lpstr>Myth busting- ketogenic diet</vt:lpstr>
      <vt:lpstr>Myth busting- turmeric</vt:lpstr>
      <vt:lpstr>Supplements</vt:lpstr>
      <vt:lpstr>Oral nutritional supplements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Advising and supporting patients with cancer and nutrition</dc:title>
  <dc:creator>Stanton, Jessica</dc:creator>
  <cp:lastModifiedBy>Thomas, Kate</cp:lastModifiedBy>
  <cp:revision>30</cp:revision>
  <dcterms:created xsi:type="dcterms:W3CDTF">2022-01-20T08:59:15Z</dcterms:created>
  <dcterms:modified xsi:type="dcterms:W3CDTF">2022-02-28T14:15:58Z</dcterms:modified>
</cp:coreProperties>
</file>