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93" r:id="rId3"/>
    <p:sldId id="297" r:id="rId4"/>
    <p:sldId id="298" r:id="rId5"/>
    <p:sldId id="300" r:id="rId6"/>
    <p:sldId id="306" r:id="rId7"/>
    <p:sldId id="30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3302" autoAdjust="0"/>
  </p:normalViewPr>
  <p:slideViewPr>
    <p:cSldViewPr snapToGrid="0">
      <p:cViewPr varScale="1">
        <p:scale>
          <a:sx n="66" d="100"/>
          <a:sy n="66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svg"/><Relationship Id="rId1" Type="http://schemas.openxmlformats.org/officeDocument/2006/relationships/image" Target="../media/image12.png"/><Relationship Id="rId6" Type="http://schemas.openxmlformats.org/officeDocument/2006/relationships/image" Target="../media/image11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9.svg"/><Relationship Id="rId1" Type="http://schemas.openxmlformats.org/officeDocument/2006/relationships/image" Target="../media/image26.png"/><Relationship Id="rId6" Type="http://schemas.openxmlformats.org/officeDocument/2006/relationships/image" Target="../media/image23.svg"/><Relationship Id="rId5" Type="http://schemas.openxmlformats.org/officeDocument/2006/relationships/image" Target="../media/image2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954A4-8DF8-407B-944B-FCED6354F6C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936CB82-E6E4-42BD-AEC8-499DC2322F8C}">
      <dgm:prSet/>
      <dgm:spPr/>
      <dgm:t>
        <a:bodyPr/>
        <a:lstStyle/>
        <a:p>
          <a:pPr>
            <a:defRPr cap="all"/>
          </a:pPr>
          <a:r>
            <a:rPr lang="en-GB" dirty="0"/>
            <a:t>1. Develop a programme of physical activity sessions</a:t>
          </a:r>
          <a:endParaRPr lang="en-US" dirty="0"/>
        </a:p>
      </dgm:t>
    </dgm:pt>
    <dgm:pt modelId="{BBF98D2D-4826-40DA-8168-943CACC45F14}" type="parTrans" cxnId="{F025A589-23EB-480E-A6D0-3A357BC005FC}">
      <dgm:prSet/>
      <dgm:spPr/>
      <dgm:t>
        <a:bodyPr/>
        <a:lstStyle/>
        <a:p>
          <a:endParaRPr lang="en-US"/>
        </a:p>
      </dgm:t>
    </dgm:pt>
    <dgm:pt modelId="{74367E04-D617-430E-BA5E-D343723E06C5}" type="sibTrans" cxnId="{F025A589-23EB-480E-A6D0-3A357BC005FC}">
      <dgm:prSet/>
      <dgm:spPr/>
      <dgm:t>
        <a:bodyPr/>
        <a:lstStyle/>
        <a:p>
          <a:endParaRPr lang="en-US"/>
        </a:p>
      </dgm:t>
    </dgm:pt>
    <dgm:pt modelId="{9EE6979A-177F-46CA-8B25-476FF6705200}">
      <dgm:prSet/>
      <dgm:spPr/>
      <dgm:t>
        <a:bodyPr/>
        <a:lstStyle/>
        <a:p>
          <a:pPr>
            <a:defRPr cap="all"/>
          </a:pPr>
          <a:r>
            <a:rPr lang="en-GB" dirty="0"/>
            <a:t>2. Support for optimised nutrition</a:t>
          </a:r>
          <a:endParaRPr lang="en-US" dirty="0"/>
        </a:p>
      </dgm:t>
    </dgm:pt>
    <dgm:pt modelId="{AF361739-09CD-4F42-B466-49763352E0FF}" type="parTrans" cxnId="{BA15A93E-632A-471A-8118-8A701151A7E6}">
      <dgm:prSet/>
      <dgm:spPr/>
      <dgm:t>
        <a:bodyPr/>
        <a:lstStyle/>
        <a:p>
          <a:endParaRPr lang="en-US"/>
        </a:p>
      </dgm:t>
    </dgm:pt>
    <dgm:pt modelId="{B4583477-C476-49A4-A3F0-A163B0AD1679}" type="sibTrans" cxnId="{BA15A93E-632A-471A-8118-8A701151A7E6}">
      <dgm:prSet/>
      <dgm:spPr/>
      <dgm:t>
        <a:bodyPr/>
        <a:lstStyle/>
        <a:p>
          <a:endParaRPr lang="en-US"/>
        </a:p>
      </dgm:t>
    </dgm:pt>
    <dgm:pt modelId="{9A1614F8-4DCD-41E6-A051-5CFC00FEFD0B}">
      <dgm:prSet/>
      <dgm:spPr/>
      <dgm:t>
        <a:bodyPr/>
        <a:lstStyle/>
        <a:p>
          <a:pPr>
            <a:defRPr cap="all"/>
          </a:pPr>
          <a:r>
            <a:rPr lang="en-GB" dirty="0"/>
            <a:t>3. Psychological support with access to resources and Apps</a:t>
          </a:r>
          <a:endParaRPr lang="en-US" dirty="0"/>
        </a:p>
      </dgm:t>
    </dgm:pt>
    <dgm:pt modelId="{5F41B6D2-80E5-4157-ABE0-CC7FC0F62154}" type="parTrans" cxnId="{36804CD2-E86E-4CBF-946A-7CD94845E777}">
      <dgm:prSet/>
      <dgm:spPr/>
      <dgm:t>
        <a:bodyPr/>
        <a:lstStyle/>
        <a:p>
          <a:endParaRPr lang="en-US"/>
        </a:p>
      </dgm:t>
    </dgm:pt>
    <dgm:pt modelId="{D864BAD1-F9AE-40E3-B4DC-E3629F6EC9F6}" type="sibTrans" cxnId="{36804CD2-E86E-4CBF-946A-7CD94845E777}">
      <dgm:prSet/>
      <dgm:spPr/>
      <dgm:t>
        <a:bodyPr/>
        <a:lstStyle/>
        <a:p>
          <a:endParaRPr lang="en-US"/>
        </a:p>
      </dgm:t>
    </dgm:pt>
    <dgm:pt modelId="{57EDDB70-7DF0-4F0A-9C03-E9060DFD117E}" type="pres">
      <dgm:prSet presAssocID="{9C9954A4-8DF8-407B-944B-FCED6354F6CD}" presName="root" presStyleCnt="0">
        <dgm:presLayoutVars>
          <dgm:dir/>
          <dgm:resizeHandles val="exact"/>
        </dgm:presLayoutVars>
      </dgm:prSet>
      <dgm:spPr/>
    </dgm:pt>
    <dgm:pt modelId="{27A53737-0459-4F87-A94E-5B3EFD8F9773}" type="pres">
      <dgm:prSet presAssocID="{0936CB82-E6E4-42BD-AEC8-499DC2322F8C}" presName="compNode" presStyleCnt="0"/>
      <dgm:spPr/>
    </dgm:pt>
    <dgm:pt modelId="{95C0AA43-AFCB-4EE7-AA1B-6A79E772436D}" type="pres">
      <dgm:prSet presAssocID="{0936CB82-E6E4-42BD-AEC8-499DC2322F8C}" presName="iconBgRect" presStyleLbl="bgShp" presStyleIdx="0" presStyleCnt="3"/>
      <dgm:spPr/>
    </dgm:pt>
    <dgm:pt modelId="{EDA7ECA2-D275-488A-9212-697788DBD4C5}" type="pres">
      <dgm:prSet presAssocID="{0936CB82-E6E4-42BD-AEC8-499DC2322F8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531126AB-F877-477C-9186-CC3AA7DD9874}" type="pres">
      <dgm:prSet presAssocID="{0936CB82-E6E4-42BD-AEC8-499DC2322F8C}" presName="spaceRect" presStyleCnt="0"/>
      <dgm:spPr/>
    </dgm:pt>
    <dgm:pt modelId="{068D11F7-D807-4717-8307-05D8AF26D1B7}" type="pres">
      <dgm:prSet presAssocID="{0936CB82-E6E4-42BD-AEC8-499DC2322F8C}" presName="textRect" presStyleLbl="revTx" presStyleIdx="0" presStyleCnt="3">
        <dgm:presLayoutVars>
          <dgm:chMax val="1"/>
          <dgm:chPref val="1"/>
        </dgm:presLayoutVars>
      </dgm:prSet>
      <dgm:spPr/>
    </dgm:pt>
    <dgm:pt modelId="{4A28D580-B9EE-4E16-B9B4-1C49C80CDF2B}" type="pres">
      <dgm:prSet presAssocID="{74367E04-D617-430E-BA5E-D343723E06C5}" presName="sibTrans" presStyleCnt="0"/>
      <dgm:spPr/>
    </dgm:pt>
    <dgm:pt modelId="{7AF7519E-6757-401D-BD1E-1F93C6ABF4FF}" type="pres">
      <dgm:prSet presAssocID="{9EE6979A-177F-46CA-8B25-476FF6705200}" presName="compNode" presStyleCnt="0"/>
      <dgm:spPr/>
    </dgm:pt>
    <dgm:pt modelId="{E30B7082-2105-412B-AA52-E1BA95320F34}" type="pres">
      <dgm:prSet presAssocID="{9EE6979A-177F-46CA-8B25-476FF6705200}" presName="iconBgRect" presStyleLbl="bgShp" presStyleIdx="1" presStyleCnt="3"/>
      <dgm:spPr/>
    </dgm:pt>
    <dgm:pt modelId="{CCAC09C4-8794-4A30-B2F3-1A7D2F5A5EF7}" type="pres">
      <dgm:prSet presAssocID="{9EE6979A-177F-46CA-8B25-476FF67052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418EC0FB-4328-4F2B-A597-A89904E6A235}" type="pres">
      <dgm:prSet presAssocID="{9EE6979A-177F-46CA-8B25-476FF6705200}" presName="spaceRect" presStyleCnt="0"/>
      <dgm:spPr/>
    </dgm:pt>
    <dgm:pt modelId="{931C5E45-412D-41A1-B4A0-E687DF836302}" type="pres">
      <dgm:prSet presAssocID="{9EE6979A-177F-46CA-8B25-476FF6705200}" presName="textRect" presStyleLbl="revTx" presStyleIdx="1" presStyleCnt="3">
        <dgm:presLayoutVars>
          <dgm:chMax val="1"/>
          <dgm:chPref val="1"/>
        </dgm:presLayoutVars>
      </dgm:prSet>
      <dgm:spPr/>
    </dgm:pt>
    <dgm:pt modelId="{39929478-08B3-4CA1-8E3D-C7C9DA9EDF4E}" type="pres">
      <dgm:prSet presAssocID="{B4583477-C476-49A4-A3F0-A163B0AD1679}" presName="sibTrans" presStyleCnt="0"/>
      <dgm:spPr/>
    </dgm:pt>
    <dgm:pt modelId="{943654AE-1AFC-4EE9-8FDC-2988026C0DC2}" type="pres">
      <dgm:prSet presAssocID="{9A1614F8-4DCD-41E6-A051-5CFC00FEFD0B}" presName="compNode" presStyleCnt="0"/>
      <dgm:spPr/>
    </dgm:pt>
    <dgm:pt modelId="{BB2F4589-9CE6-4206-A454-F434D746FABF}" type="pres">
      <dgm:prSet presAssocID="{9A1614F8-4DCD-41E6-A051-5CFC00FEFD0B}" presName="iconBgRect" presStyleLbl="bgShp" presStyleIdx="2" presStyleCnt="3"/>
      <dgm:spPr/>
    </dgm:pt>
    <dgm:pt modelId="{76D0BF1D-0FD5-4FE7-AFBA-39E7A0A72363}" type="pres">
      <dgm:prSet presAssocID="{9A1614F8-4DCD-41E6-A051-5CFC00FEFD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AE8D55C-9421-4205-B4B4-D91B747596C6}" type="pres">
      <dgm:prSet presAssocID="{9A1614F8-4DCD-41E6-A051-5CFC00FEFD0B}" presName="spaceRect" presStyleCnt="0"/>
      <dgm:spPr/>
    </dgm:pt>
    <dgm:pt modelId="{050447DA-23B4-4547-A3E2-9E8781226CC6}" type="pres">
      <dgm:prSet presAssocID="{9A1614F8-4DCD-41E6-A051-5CFC00FEFD0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304422E-F764-4488-BD50-BF3B1C178D17}" type="presOf" srcId="{9A1614F8-4DCD-41E6-A051-5CFC00FEFD0B}" destId="{050447DA-23B4-4547-A3E2-9E8781226CC6}" srcOrd="0" destOrd="0" presId="urn:microsoft.com/office/officeart/2018/5/layout/IconCircleLabelList"/>
    <dgm:cxn modelId="{9AB46030-5615-4A7B-9155-95691AB0E651}" type="presOf" srcId="{0936CB82-E6E4-42BD-AEC8-499DC2322F8C}" destId="{068D11F7-D807-4717-8307-05D8AF26D1B7}" srcOrd="0" destOrd="0" presId="urn:microsoft.com/office/officeart/2018/5/layout/IconCircleLabelList"/>
    <dgm:cxn modelId="{BA15A93E-632A-471A-8118-8A701151A7E6}" srcId="{9C9954A4-8DF8-407B-944B-FCED6354F6CD}" destId="{9EE6979A-177F-46CA-8B25-476FF6705200}" srcOrd="1" destOrd="0" parTransId="{AF361739-09CD-4F42-B466-49763352E0FF}" sibTransId="{B4583477-C476-49A4-A3F0-A163B0AD1679}"/>
    <dgm:cxn modelId="{F025A589-23EB-480E-A6D0-3A357BC005FC}" srcId="{9C9954A4-8DF8-407B-944B-FCED6354F6CD}" destId="{0936CB82-E6E4-42BD-AEC8-499DC2322F8C}" srcOrd="0" destOrd="0" parTransId="{BBF98D2D-4826-40DA-8168-943CACC45F14}" sibTransId="{74367E04-D617-430E-BA5E-D343723E06C5}"/>
    <dgm:cxn modelId="{AE9968A8-808A-47B7-A115-C01CFCC285B7}" type="presOf" srcId="{9EE6979A-177F-46CA-8B25-476FF6705200}" destId="{931C5E45-412D-41A1-B4A0-E687DF836302}" srcOrd="0" destOrd="0" presId="urn:microsoft.com/office/officeart/2018/5/layout/IconCircleLabelList"/>
    <dgm:cxn modelId="{C9E0ADCD-0BB0-4FB6-822E-C88CE221473D}" type="presOf" srcId="{9C9954A4-8DF8-407B-944B-FCED6354F6CD}" destId="{57EDDB70-7DF0-4F0A-9C03-E9060DFD117E}" srcOrd="0" destOrd="0" presId="urn:microsoft.com/office/officeart/2018/5/layout/IconCircleLabelList"/>
    <dgm:cxn modelId="{36804CD2-E86E-4CBF-946A-7CD94845E777}" srcId="{9C9954A4-8DF8-407B-944B-FCED6354F6CD}" destId="{9A1614F8-4DCD-41E6-A051-5CFC00FEFD0B}" srcOrd="2" destOrd="0" parTransId="{5F41B6D2-80E5-4157-ABE0-CC7FC0F62154}" sibTransId="{D864BAD1-F9AE-40E3-B4DC-E3629F6EC9F6}"/>
    <dgm:cxn modelId="{E6750365-1215-4BBB-A290-511D7FD22288}" type="presParOf" srcId="{57EDDB70-7DF0-4F0A-9C03-E9060DFD117E}" destId="{27A53737-0459-4F87-A94E-5B3EFD8F9773}" srcOrd="0" destOrd="0" presId="urn:microsoft.com/office/officeart/2018/5/layout/IconCircleLabelList"/>
    <dgm:cxn modelId="{70C3E597-C507-4DBE-AFB7-1745337AFC57}" type="presParOf" srcId="{27A53737-0459-4F87-A94E-5B3EFD8F9773}" destId="{95C0AA43-AFCB-4EE7-AA1B-6A79E772436D}" srcOrd="0" destOrd="0" presId="urn:microsoft.com/office/officeart/2018/5/layout/IconCircleLabelList"/>
    <dgm:cxn modelId="{79DAC253-E696-475F-8345-529676CE178A}" type="presParOf" srcId="{27A53737-0459-4F87-A94E-5B3EFD8F9773}" destId="{EDA7ECA2-D275-488A-9212-697788DBD4C5}" srcOrd="1" destOrd="0" presId="urn:microsoft.com/office/officeart/2018/5/layout/IconCircleLabelList"/>
    <dgm:cxn modelId="{26818D97-0C79-43D1-95DA-FEF725F6F46B}" type="presParOf" srcId="{27A53737-0459-4F87-A94E-5B3EFD8F9773}" destId="{531126AB-F877-477C-9186-CC3AA7DD9874}" srcOrd="2" destOrd="0" presId="urn:microsoft.com/office/officeart/2018/5/layout/IconCircleLabelList"/>
    <dgm:cxn modelId="{0874AEAD-8436-46E8-874E-B3FEB0C0FDA3}" type="presParOf" srcId="{27A53737-0459-4F87-A94E-5B3EFD8F9773}" destId="{068D11F7-D807-4717-8307-05D8AF26D1B7}" srcOrd="3" destOrd="0" presId="urn:microsoft.com/office/officeart/2018/5/layout/IconCircleLabelList"/>
    <dgm:cxn modelId="{8EF672F5-9CFF-4F7E-864B-9A998138A30D}" type="presParOf" srcId="{57EDDB70-7DF0-4F0A-9C03-E9060DFD117E}" destId="{4A28D580-B9EE-4E16-B9B4-1C49C80CDF2B}" srcOrd="1" destOrd="0" presId="urn:microsoft.com/office/officeart/2018/5/layout/IconCircleLabelList"/>
    <dgm:cxn modelId="{14B6207A-1355-4EDA-9C51-FC3CA8751B4F}" type="presParOf" srcId="{57EDDB70-7DF0-4F0A-9C03-E9060DFD117E}" destId="{7AF7519E-6757-401D-BD1E-1F93C6ABF4FF}" srcOrd="2" destOrd="0" presId="urn:microsoft.com/office/officeart/2018/5/layout/IconCircleLabelList"/>
    <dgm:cxn modelId="{945EFA66-5D3F-4DCC-835A-42E0A615DA41}" type="presParOf" srcId="{7AF7519E-6757-401D-BD1E-1F93C6ABF4FF}" destId="{E30B7082-2105-412B-AA52-E1BA95320F34}" srcOrd="0" destOrd="0" presId="urn:microsoft.com/office/officeart/2018/5/layout/IconCircleLabelList"/>
    <dgm:cxn modelId="{2A028C8B-54E6-4033-8DE6-7A434070AA47}" type="presParOf" srcId="{7AF7519E-6757-401D-BD1E-1F93C6ABF4FF}" destId="{CCAC09C4-8794-4A30-B2F3-1A7D2F5A5EF7}" srcOrd="1" destOrd="0" presId="urn:microsoft.com/office/officeart/2018/5/layout/IconCircleLabelList"/>
    <dgm:cxn modelId="{B03194E0-F829-412B-A73C-36D90E382261}" type="presParOf" srcId="{7AF7519E-6757-401D-BD1E-1F93C6ABF4FF}" destId="{418EC0FB-4328-4F2B-A597-A89904E6A235}" srcOrd="2" destOrd="0" presId="urn:microsoft.com/office/officeart/2018/5/layout/IconCircleLabelList"/>
    <dgm:cxn modelId="{81233AF4-8A23-4697-82CD-97520AD859AF}" type="presParOf" srcId="{7AF7519E-6757-401D-BD1E-1F93C6ABF4FF}" destId="{931C5E45-412D-41A1-B4A0-E687DF836302}" srcOrd="3" destOrd="0" presId="urn:microsoft.com/office/officeart/2018/5/layout/IconCircleLabelList"/>
    <dgm:cxn modelId="{6FC4A9E9-197C-4E2A-B902-A15CEC698B42}" type="presParOf" srcId="{57EDDB70-7DF0-4F0A-9C03-E9060DFD117E}" destId="{39929478-08B3-4CA1-8E3D-C7C9DA9EDF4E}" srcOrd="3" destOrd="0" presId="urn:microsoft.com/office/officeart/2018/5/layout/IconCircleLabelList"/>
    <dgm:cxn modelId="{F71F889C-8DFA-499E-A79C-A391C78EE4C1}" type="presParOf" srcId="{57EDDB70-7DF0-4F0A-9C03-E9060DFD117E}" destId="{943654AE-1AFC-4EE9-8FDC-2988026C0DC2}" srcOrd="4" destOrd="0" presId="urn:microsoft.com/office/officeart/2018/5/layout/IconCircleLabelList"/>
    <dgm:cxn modelId="{D7C15BD6-65F1-4D31-A8EB-F09E46572220}" type="presParOf" srcId="{943654AE-1AFC-4EE9-8FDC-2988026C0DC2}" destId="{BB2F4589-9CE6-4206-A454-F434D746FABF}" srcOrd="0" destOrd="0" presId="urn:microsoft.com/office/officeart/2018/5/layout/IconCircleLabelList"/>
    <dgm:cxn modelId="{E8D966CA-B79D-45AB-AFE2-9DDC3342DBD4}" type="presParOf" srcId="{943654AE-1AFC-4EE9-8FDC-2988026C0DC2}" destId="{76D0BF1D-0FD5-4FE7-AFBA-39E7A0A72363}" srcOrd="1" destOrd="0" presId="urn:microsoft.com/office/officeart/2018/5/layout/IconCircleLabelList"/>
    <dgm:cxn modelId="{F6585CF0-EF62-45F0-B6A3-05D8D7E5AB6D}" type="presParOf" srcId="{943654AE-1AFC-4EE9-8FDC-2988026C0DC2}" destId="{FAE8D55C-9421-4205-B4B4-D91B747596C6}" srcOrd="2" destOrd="0" presId="urn:microsoft.com/office/officeart/2018/5/layout/IconCircleLabelList"/>
    <dgm:cxn modelId="{6F9951E6-BBD6-4E2A-91D5-B475D91A37EE}" type="presParOf" srcId="{943654AE-1AFC-4EE9-8FDC-2988026C0DC2}" destId="{050447DA-23B4-4547-A3E2-9E8781226CC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25E77-4DD9-4D99-B9BB-3A16BAF44F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092552-9C65-4052-A728-2D847C422A0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Personal trainers feeling the need to ‘fix’ problems</a:t>
          </a:r>
          <a:endParaRPr lang="en-US" dirty="0"/>
        </a:p>
      </dgm:t>
    </dgm:pt>
    <dgm:pt modelId="{D4E01082-6BD6-4EF2-B305-437FC00926E3}" type="parTrans" cxnId="{447C670A-ECEB-4295-80DE-29C228A8E0BC}">
      <dgm:prSet/>
      <dgm:spPr/>
      <dgm:t>
        <a:bodyPr/>
        <a:lstStyle/>
        <a:p>
          <a:endParaRPr lang="en-US"/>
        </a:p>
      </dgm:t>
    </dgm:pt>
    <dgm:pt modelId="{D95BBF4D-C6FF-4D9D-9A4F-0B07D7E21723}" type="sibTrans" cxnId="{447C670A-ECEB-4295-80DE-29C228A8E0BC}">
      <dgm:prSet/>
      <dgm:spPr/>
      <dgm:t>
        <a:bodyPr/>
        <a:lstStyle/>
        <a:p>
          <a:endParaRPr lang="en-US"/>
        </a:p>
      </dgm:t>
    </dgm:pt>
    <dgm:pt modelId="{C23ACE13-8038-49D2-88B3-561258DB76D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Managing their own emotional wellbeing– particularly when there are shared experiences</a:t>
          </a:r>
          <a:endParaRPr lang="en-US" dirty="0"/>
        </a:p>
      </dgm:t>
    </dgm:pt>
    <dgm:pt modelId="{5080F045-ADAB-477A-A9DA-AA4B95CC7AE8}" type="parTrans" cxnId="{9D6655EC-0653-4DD3-8994-80BBE5C760B5}">
      <dgm:prSet/>
      <dgm:spPr/>
      <dgm:t>
        <a:bodyPr/>
        <a:lstStyle/>
        <a:p>
          <a:endParaRPr lang="en-US"/>
        </a:p>
      </dgm:t>
    </dgm:pt>
    <dgm:pt modelId="{B8C25FA8-30E6-47F9-927F-6983D5FC551B}" type="sibTrans" cxnId="{9D6655EC-0653-4DD3-8994-80BBE5C760B5}">
      <dgm:prSet/>
      <dgm:spPr/>
      <dgm:t>
        <a:bodyPr/>
        <a:lstStyle/>
        <a:p>
          <a:endParaRPr lang="en-US"/>
        </a:p>
      </dgm:t>
    </dgm:pt>
    <dgm:pt modelId="{758DF4E7-A00A-4554-B374-473110A82FF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Providing specific forms of words to support difficult conversations </a:t>
          </a:r>
          <a:endParaRPr lang="en-US" dirty="0"/>
        </a:p>
      </dgm:t>
    </dgm:pt>
    <dgm:pt modelId="{A29A0C07-BDD2-46DB-8420-F1B006186FE2}" type="parTrans" cxnId="{E27E399D-8D6E-44F4-8001-4F93DB1A0399}">
      <dgm:prSet/>
      <dgm:spPr/>
      <dgm:t>
        <a:bodyPr/>
        <a:lstStyle/>
        <a:p>
          <a:endParaRPr lang="en-US"/>
        </a:p>
      </dgm:t>
    </dgm:pt>
    <dgm:pt modelId="{A193E7C7-AE68-42EC-932B-88106A262803}" type="sibTrans" cxnId="{E27E399D-8D6E-44F4-8001-4F93DB1A0399}">
      <dgm:prSet/>
      <dgm:spPr/>
      <dgm:t>
        <a:bodyPr/>
        <a:lstStyle/>
        <a:p>
          <a:endParaRPr lang="en-US"/>
        </a:p>
      </dgm:t>
    </dgm:pt>
    <dgm:pt modelId="{BB6A9AD7-F03C-4B0D-843F-98B17005CE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Using physical analogues to support discussions around accessing additional services</a:t>
          </a:r>
          <a:endParaRPr lang="en-US" dirty="0"/>
        </a:p>
      </dgm:t>
    </dgm:pt>
    <dgm:pt modelId="{A8D99919-67F6-4809-8F14-E94DA11FAF20}" type="parTrans" cxnId="{19AF5E19-8216-467F-B558-FA457C7340FC}">
      <dgm:prSet/>
      <dgm:spPr/>
      <dgm:t>
        <a:bodyPr/>
        <a:lstStyle/>
        <a:p>
          <a:endParaRPr lang="en-US"/>
        </a:p>
      </dgm:t>
    </dgm:pt>
    <dgm:pt modelId="{70EE6461-64D3-466F-9B11-92939F8EA69C}" type="sibTrans" cxnId="{19AF5E19-8216-467F-B558-FA457C7340FC}">
      <dgm:prSet/>
      <dgm:spPr/>
      <dgm:t>
        <a:bodyPr/>
        <a:lstStyle/>
        <a:p>
          <a:endParaRPr lang="en-US"/>
        </a:p>
      </dgm:t>
    </dgm:pt>
    <dgm:pt modelId="{6DC800AB-1BC1-4B2C-A979-E9CF5A96F9E6}" type="pres">
      <dgm:prSet presAssocID="{08D25E77-4DD9-4D99-B9BB-3A16BAF44F96}" presName="root" presStyleCnt="0">
        <dgm:presLayoutVars>
          <dgm:dir/>
          <dgm:resizeHandles val="exact"/>
        </dgm:presLayoutVars>
      </dgm:prSet>
      <dgm:spPr/>
    </dgm:pt>
    <dgm:pt modelId="{588BA5E3-395D-4F9A-AC95-F48A06D93C24}" type="pres">
      <dgm:prSet presAssocID="{53092552-9C65-4052-A728-2D847C422A0D}" presName="compNode" presStyleCnt="0"/>
      <dgm:spPr/>
    </dgm:pt>
    <dgm:pt modelId="{7B3EF42E-6F50-496B-AFA5-299E1FD8F7FC}" type="pres">
      <dgm:prSet presAssocID="{53092552-9C65-4052-A728-2D847C422A0D}" presName="bgRect" presStyleLbl="bgShp" presStyleIdx="0" presStyleCnt="4"/>
      <dgm:spPr/>
    </dgm:pt>
    <dgm:pt modelId="{AE675DA5-9FE4-4361-B9C9-BA6852CBC08C}" type="pres">
      <dgm:prSet presAssocID="{53092552-9C65-4052-A728-2D847C422A0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2347F5B-8076-4339-B9D9-33EF95E57CD1}" type="pres">
      <dgm:prSet presAssocID="{53092552-9C65-4052-A728-2D847C422A0D}" presName="spaceRect" presStyleCnt="0"/>
      <dgm:spPr/>
    </dgm:pt>
    <dgm:pt modelId="{89728C2A-2DCD-45AD-94B6-267650B4CF6E}" type="pres">
      <dgm:prSet presAssocID="{53092552-9C65-4052-A728-2D847C422A0D}" presName="parTx" presStyleLbl="revTx" presStyleIdx="0" presStyleCnt="4">
        <dgm:presLayoutVars>
          <dgm:chMax val="0"/>
          <dgm:chPref val="0"/>
        </dgm:presLayoutVars>
      </dgm:prSet>
      <dgm:spPr/>
    </dgm:pt>
    <dgm:pt modelId="{B56046BB-8649-466D-80E1-50B429A694D8}" type="pres">
      <dgm:prSet presAssocID="{D95BBF4D-C6FF-4D9D-9A4F-0B07D7E21723}" presName="sibTrans" presStyleCnt="0"/>
      <dgm:spPr/>
    </dgm:pt>
    <dgm:pt modelId="{1DC4279A-4957-4B81-B6AA-71DD5A32E05D}" type="pres">
      <dgm:prSet presAssocID="{C23ACE13-8038-49D2-88B3-561258DB76D4}" presName="compNode" presStyleCnt="0"/>
      <dgm:spPr/>
    </dgm:pt>
    <dgm:pt modelId="{6CB893F9-109A-4106-8BBA-FF2B5E1BDE24}" type="pres">
      <dgm:prSet presAssocID="{C23ACE13-8038-49D2-88B3-561258DB76D4}" presName="bgRect" presStyleLbl="bgShp" presStyleIdx="1" presStyleCnt="4"/>
      <dgm:spPr/>
    </dgm:pt>
    <dgm:pt modelId="{4B42A89F-A396-4210-AE64-2CCC81577CBC}" type="pres">
      <dgm:prSet presAssocID="{C23ACE13-8038-49D2-88B3-561258DB76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7BE29C08-2043-4091-B226-A8CA645D11A3}" type="pres">
      <dgm:prSet presAssocID="{C23ACE13-8038-49D2-88B3-561258DB76D4}" presName="spaceRect" presStyleCnt="0"/>
      <dgm:spPr/>
    </dgm:pt>
    <dgm:pt modelId="{120AF600-83FB-4F24-84C8-C07C4E5B9334}" type="pres">
      <dgm:prSet presAssocID="{C23ACE13-8038-49D2-88B3-561258DB76D4}" presName="parTx" presStyleLbl="revTx" presStyleIdx="1" presStyleCnt="4">
        <dgm:presLayoutVars>
          <dgm:chMax val="0"/>
          <dgm:chPref val="0"/>
        </dgm:presLayoutVars>
      </dgm:prSet>
      <dgm:spPr/>
    </dgm:pt>
    <dgm:pt modelId="{4BD1A8A2-6362-451A-AE27-35988C5EB893}" type="pres">
      <dgm:prSet presAssocID="{B8C25FA8-30E6-47F9-927F-6983D5FC551B}" presName="sibTrans" presStyleCnt="0"/>
      <dgm:spPr/>
    </dgm:pt>
    <dgm:pt modelId="{41871F7C-EE3A-4F56-A2CC-739AB6ACC6C4}" type="pres">
      <dgm:prSet presAssocID="{758DF4E7-A00A-4554-B374-473110A82FF8}" presName="compNode" presStyleCnt="0"/>
      <dgm:spPr/>
    </dgm:pt>
    <dgm:pt modelId="{5A06C8AE-3A39-4CC2-9C92-AD7A24871C63}" type="pres">
      <dgm:prSet presAssocID="{758DF4E7-A00A-4554-B374-473110A82FF8}" presName="bgRect" presStyleLbl="bgShp" presStyleIdx="2" presStyleCnt="4"/>
      <dgm:spPr/>
    </dgm:pt>
    <dgm:pt modelId="{4C2282F3-A5F1-4ED8-93DC-2D7244555EDB}" type="pres">
      <dgm:prSet presAssocID="{758DF4E7-A00A-4554-B374-473110A82FF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3847457-8192-4517-95D2-21FCB12C8FDF}" type="pres">
      <dgm:prSet presAssocID="{758DF4E7-A00A-4554-B374-473110A82FF8}" presName="spaceRect" presStyleCnt="0"/>
      <dgm:spPr/>
    </dgm:pt>
    <dgm:pt modelId="{274590AA-A57E-44F3-96B5-531AD72C8B94}" type="pres">
      <dgm:prSet presAssocID="{758DF4E7-A00A-4554-B374-473110A82FF8}" presName="parTx" presStyleLbl="revTx" presStyleIdx="2" presStyleCnt="4">
        <dgm:presLayoutVars>
          <dgm:chMax val="0"/>
          <dgm:chPref val="0"/>
        </dgm:presLayoutVars>
      </dgm:prSet>
      <dgm:spPr/>
    </dgm:pt>
    <dgm:pt modelId="{EE573D08-F038-4C77-A6AB-842184E7B3AA}" type="pres">
      <dgm:prSet presAssocID="{A193E7C7-AE68-42EC-932B-88106A262803}" presName="sibTrans" presStyleCnt="0"/>
      <dgm:spPr/>
    </dgm:pt>
    <dgm:pt modelId="{BC104BB3-C19B-4F38-844B-4222269C2719}" type="pres">
      <dgm:prSet presAssocID="{BB6A9AD7-F03C-4B0D-843F-98B17005CE35}" presName="compNode" presStyleCnt="0"/>
      <dgm:spPr/>
    </dgm:pt>
    <dgm:pt modelId="{59855B5A-7318-4B36-9534-4F5358264601}" type="pres">
      <dgm:prSet presAssocID="{BB6A9AD7-F03C-4B0D-843F-98B17005CE35}" presName="bgRect" presStyleLbl="bgShp" presStyleIdx="3" presStyleCnt="4"/>
      <dgm:spPr/>
    </dgm:pt>
    <dgm:pt modelId="{D8CD469D-788E-4A39-8FE3-8EEDDD72F4AE}" type="pres">
      <dgm:prSet presAssocID="{BB6A9AD7-F03C-4B0D-843F-98B17005CE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8DB18F3E-D282-4739-8BAD-EE2E0316DE2E}" type="pres">
      <dgm:prSet presAssocID="{BB6A9AD7-F03C-4B0D-843F-98B17005CE35}" presName="spaceRect" presStyleCnt="0"/>
      <dgm:spPr/>
    </dgm:pt>
    <dgm:pt modelId="{F8155466-EA8B-4FE0-A4C5-9A123440D67E}" type="pres">
      <dgm:prSet presAssocID="{BB6A9AD7-F03C-4B0D-843F-98B17005CE3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609F306-9FD5-491F-8228-8513339F06CD}" type="presOf" srcId="{08D25E77-4DD9-4D99-B9BB-3A16BAF44F96}" destId="{6DC800AB-1BC1-4B2C-A979-E9CF5A96F9E6}" srcOrd="0" destOrd="0" presId="urn:microsoft.com/office/officeart/2018/2/layout/IconVerticalSolidList"/>
    <dgm:cxn modelId="{447C670A-ECEB-4295-80DE-29C228A8E0BC}" srcId="{08D25E77-4DD9-4D99-B9BB-3A16BAF44F96}" destId="{53092552-9C65-4052-A728-2D847C422A0D}" srcOrd="0" destOrd="0" parTransId="{D4E01082-6BD6-4EF2-B305-437FC00926E3}" sibTransId="{D95BBF4D-C6FF-4D9D-9A4F-0B07D7E21723}"/>
    <dgm:cxn modelId="{19AF5E19-8216-467F-B558-FA457C7340FC}" srcId="{08D25E77-4DD9-4D99-B9BB-3A16BAF44F96}" destId="{BB6A9AD7-F03C-4B0D-843F-98B17005CE35}" srcOrd="3" destOrd="0" parTransId="{A8D99919-67F6-4809-8F14-E94DA11FAF20}" sibTransId="{70EE6461-64D3-466F-9B11-92939F8EA69C}"/>
    <dgm:cxn modelId="{CBDD7670-1DC3-475F-B80B-45DD529271D6}" type="presOf" srcId="{C23ACE13-8038-49D2-88B3-561258DB76D4}" destId="{120AF600-83FB-4F24-84C8-C07C4E5B9334}" srcOrd="0" destOrd="0" presId="urn:microsoft.com/office/officeart/2018/2/layout/IconVerticalSolidList"/>
    <dgm:cxn modelId="{E27E399D-8D6E-44F4-8001-4F93DB1A0399}" srcId="{08D25E77-4DD9-4D99-B9BB-3A16BAF44F96}" destId="{758DF4E7-A00A-4554-B374-473110A82FF8}" srcOrd="2" destOrd="0" parTransId="{A29A0C07-BDD2-46DB-8420-F1B006186FE2}" sibTransId="{A193E7C7-AE68-42EC-932B-88106A262803}"/>
    <dgm:cxn modelId="{5E58CDCC-EE01-4FC9-8718-35B5E3E4811C}" type="presOf" srcId="{BB6A9AD7-F03C-4B0D-843F-98B17005CE35}" destId="{F8155466-EA8B-4FE0-A4C5-9A123440D67E}" srcOrd="0" destOrd="0" presId="urn:microsoft.com/office/officeart/2018/2/layout/IconVerticalSolidList"/>
    <dgm:cxn modelId="{83F55AE9-3DCD-4546-BD4A-4932B3429879}" type="presOf" srcId="{53092552-9C65-4052-A728-2D847C422A0D}" destId="{89728C2A-2DCD-45AD-94B6-267650B4CF6E}" srcOrd="0" destOrd="0" presId="urn:microsoft.com/office/officeart/2018/2/layout/IconVerticalSolidList"/>
    <dgm:cxn modelId="{76F766EB-3C01-498F-A5FF-4DD562DAC785}" type="presOf" srcId="{758DF4E7-A00A-4554-B374-473110A82FF8}" destId="{274590AA-A57E-44F3-96B5-531AD72C8B94}" srcOrd="0" destOrd="0" presId="urn:microsoft.com/office/officeart/2018/2/layout/IconVerticalSolidList"/>
    <dgm:cxn modelId="{9D6655EC-0653-4DD3-8994-80BBE5C760B5}" srcId="{08D25E77-4DD9-4D99-B9BB-3A16BAF44F96}" destId="{C23ACE13-8038-49D2-88B3-561258DB76D4}" srcOrd="1" destOrd="0" parTransId="{5080F045-ADAB-477A-A9DA-AA4B95CC7AE8}" sibTransId="{B8C25FA8-30E6-47F9-927F-6983D5FC551B}"/>
    <dgm:cxn modelId="{6FB36194-9D8C-4D7A-B75B-29C98E228340}" type="presParOf" srcId="{6DC800AB-1BC1-4B2C-A979-E9CF5A96F9E6}" destId="{588BA5E3-395D-4F9A-AC95-F48A06D93C24}" srcOrd="0" destOrd="0" presId="urn:microsoft.com/office/officeart/2018/2/layout/IconVerticalSolidList"/>
    <dgm:cxn modelId="{725E8BCF-EA78-441A-A4EE-6205021DCAC0}" type="presParOf" srcId="{588BA5E3-395D-4F9A-AC95-F48A06D93C24}" destId="{7B3EF42E-6F50-496B-AFA5-299E1FD8F7FC}" srcOrd="0" destOrd="0" presId="urn:microsoft.com/office/officeart/2018/2/layout/IconVerticalSolidList"/>
    <dgm:cxn modelId="{609C9600-EDD8-4F37-8627-63FE8ABD3380}" type="presParOf" srcId="{588BA5E3-395D-4F9A-AC95-F48A06D93C24}" destId="{AE675DA5-9FE4-4361-B9C9-BA6852CBC08C}" srcOrd="1" destOrd="0" presId="urn:microsoft.com/office/officeart/2018/2/layout/IconVerticalSolidList"/>
    <dgm:cxn modelId="{FE717360-FD4B-40AB-8A9E-E61024F553DC}" type="presParOf" srcId="{588BA5E3-395D-4F9A-AC95-F48A06D93C24}" destId="{F2347F5B-8076-4339-B9D9-33EF95E57CD1}" srcOrd="2" destOrd="0" presId="urn:microsoft.com/office/officeart/2018/2/layout/IconVerticalSolidList"/>
    <dgm:cxn modelId="{0725E0E1-1F82-47BF-B560-FE0CFCC91212}" type="presParOf" srcId="{588BA5E3-395D-4F9A-AC95-F48A06D93C24}" destId="{89728C2A-2DCD-45AD-94B6-267650B4CF6E}" srcOrd="3" destOrd="0" presId="urn:microsoft.com/office/officeart/2018/2/layout/IconVerticalSolidList"/>
    <dgm:cxn modelId="{551F82DF-8964-4CC8-B2D4-189A75613797}" type="presParOf" srcId="{6DC800AB-1BC1-4B2C-A979-E9CF5A96F9E6}" destId="{B56046BB-8649-466D-80E1-50B429A694D8}" srcOrd="1" destOrd="0" presId="urn:microsoft.com/office/officeart/2018/2/layout/IconVerticalSolidList"/>
    <dgm:cxn modelId="{F094265D-C5E4-4639-9CAA-D78D2EA91F97}" type="presParOf" srcId="{6DC800AB-1BC1-4B2C-A979-E9CF5A96F9E6}" destId="{1DC4279A-4957-4B81-B6AA-71DD5A32E05D}" srcOrd="2" destOrd="0" presId="urn:microsoft.com/office/officeart/2018/2/layout/IconVerticalSolidList"/>
    <dgm:cxn modelId="{9CEE3941-ED50-4001-A872-6C550D1E6285}" type="presParOf" srcId="{1DC4279A-4957-4B81-B6AA-71DD5A32E05D}" destId="{6CB893F9-109A-4106-8BBA-FF2B5E1BDE24}" srcOrd="0" destOrd="0" presId="urn:microsoft.com/office/officeart/2018/2/layout/IconVerticalSolidList"/>
    <dgm:cxn modelId="{F909074A-F46C-4C17-8A73-8BFB23B07B94}" type="presParOf" srcId="{1DC4279A-4957-4B81-B6AA-71DD5A32E05D}" destId="{4B42A89F-A396-4210-AE64-2CCC81577CBC}" srcOrd="1" destOrd="0" presId="urn:microsoft.com/office/officeart/2018/2/layout/IconVerticalSolidList"/>
    <dgm:cxn modelId="{18F3F41D-554E-4E86-8DF7-2940F05E3469}" type="presParOf" srcId="{1DC4279A-4957-4B81-B6AA-71DD5A32E05D}" destId="{7BE29C08-2043-4091-B226-A8CA645D11A3}" srcOrd="2" destOrd="0" presId="urn:microsoft.com/office/officeart/2018/2/layout/IconVerticalSolidList"/>
    <dgm:cxn modelId="{4BC63015-EE77-47A7-B35F-A008E3D991D7}" type="presParOf" srcId="{1DC4279A-4957-4B81-B6AA-71DD5A32E05D}" destId="{120AF600-83FB-4F24-84C8-C07C4E5B9334}" srcOrd="3" destOrd="0" presId="urn:microsoft.com/office/officeart/2018/2/layout/IconVerticalSolidList"/>
    <dgm:cxn modelId="{4C981DF6-94C4-4CF3-9D0F-E36D19AD4E16}" type="presParOf" srcId="{6DC800AB-1BC1-4B2C-A979-E9CF5A96F9E6}" destId="{4BD1A8A2-6362-451A-AE27-35988C5EB893}" srcOrd="3" destOrd="0" presId="urn:microsoft.com/office/officeart/2018/2/layout/IconVerticalSolidList"/>
    <dgm:cxn modelId="{8E5F81AF-53EF-45F4-B220-5D8254D2E959}" type="presParOf" srcId="{6DC800AB-1BC1-4B2C-A979-E9CF5A96F9E6}" destId="{41871F7C-EE3A-4F56-A2CC-739AB6ACC6C4}" srcOrd="4" destOrd="0" presId="urn:microsoft.com/office/officeart/2018/2/layout/IconVerticalSolidList"/>
    <dgm:cxn modelId="{1973305B-0643-4A7E-B0E6-85AEBEC73B30}" type="presParOf" srcId="{41871F7C-EE3A-4F56-A2CC-739AB6ACC6C4}" destId="{5A06C8AE-3A39-4CC2-9C92-AD7A24871C63}" srcOrd="0" destOrd="0" presId="urn:microsoft.com/office/officeart/2018/2/layout/IconVerticalSolidList"/>
    <dgm:cxn modelId="{EE2179D2-FDC4-479E-B77D-F491FA274E1D}" type="presParOf" srcId="{41871F7C-EE3A-4F56-A2CC-739AB6ACC6C4}" destId="{4C2282F3-A5F1-4ED8-93DC-2D7244555EDB}" srcOrd="1" destOrd="0" presId="urn:microsoft.com/office/officeart/2018/2/layout/IconVerticalSolidList"/>
    <dgm:cxn modelId="{2DF46FFB-27DE-41E2-BCE7-3069D7C0A28E}" type="presParOf" srcId="{41871F7C-EE3A-4F56-A2CC-739AB6ACC6C4}" destId="{03847457-8192-4517-95D2-21FCB12C8FDF}" srcOrd="2" destOrd="0" presId="urn:microsoft.com/office/officeart/2018/2/layout/IconVerticalSolidList"/>
    <dgm:cxn modelId="{639C6B11-B5EC-4EEC-874B-25495CA1B3D1}" type="presParOf" srcId="{41871F7C-EE3A-4F56-A2CC-739AB6ACC6C4}" destId="{274590AA-A57E-44F3-96B5-531AD72C8B94}" srcOrd="3" destOrd="0" presId="urn:microsoft.com/office/officeart/2018/2/layout/IconVerticalSolidList"/>
    <dgm:cxn modelId="{BC0F8E11-F1EE-4E43-B94F-F9FCC4EDA9E4}" type="presParOf" srcId="{6DC800AB-1BC1-4B2C-A979-E9CF5A96F9E6}" destId="{EE573D08-F038-4C77-A6AB-842184E7B3AA}" srcOrd="5" destOrd="0" presId="urn:microsoft.com/office/officeart/2018/2/layout/IconVerticalSolidList"/>
    <dgm:cxn modelId="{6A5F41F5-FB61-43D7-A2AB-00F02D33DB4D}" type="presParOf" srcId="{6DC800AB-1BC1-4B2C-A979-E9CF5A96F9E6}" destId="{BC104BB3-C19B-4F38-844B-4222269C2719}" srcOrd="6" destOrd="0" presId="urn:microsoft.com/office/officeart/2018/2/layout/IconVerticalSolidList"/>
    <dgm:cxn modelId="{65178BCB-7BC8-40E9-A630-82212A09D828}" type="presParOf" srcId="{BC104BB3-C19B-4F38-844B-4222269C2719}" destId="{59855B5A-7318-4B36-9534-4F5358264601}" srcOrd="0" destOrd="0" presId="urn:microsoft.com/office/officeart/2018/2/layout/IconVerticalSolidList"/>
    <dgm:cxn modelId="{C57D53E2-FB20-4955-86F4-9C0A703E0CA5}" type="presParOf" srcId="{BC104BB3-C19B-4F38-844B-4222269C2719}" destId="{D8CD469D-788E-4A39-8FE3-8EEDDD72F4AE}" srcOrd="1" destOrd="0" presId="urn:microsoft.com/office/officeart/2018/2/layout/IconVerticalSolidList"/>
    <dgm:cxn modelId="{FB034B0E-F201-4E9B-A203-BFE6C632E859}" type="presParOf" srcId="{BC104BB3-C19B-4F38-844B-4222269C2719}" destId="{8DB18F3E-D282-4739-8BAD-EE2E0316DE2E}" srcOrd="2" destOrd="0" presId="urn:microsoft.com/office/officeart/2018/2/layout/IconVerticalSolidList"/>
    <dgm:cxn modelId="{672F47AB-2E10-4BE2-9260-48017EE102CA}" type="presParOf" srcId="{BC104BB3-C19B-4F38-844B-4222269C2719}" destId="{F8155466-EA8B-4FE0-A4C5-9A123440D6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0AA43-AFCB-4EE7-AA1B-6A79E772436D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7ECA2-D275-488A-9212-697788DBD4C5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D11F7-D807-4717-8307-05D8AF26D1B7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1. Develop a programme of physical activity sessions</a:t>
          </a:r>
          <a:endParaRPr lang="en-US" sz="1700" kern="1200" dirty="0"/>
        </a:p>
      </dsp:txBody>
      <dsp:txXfrm>
        <a:off x="35606" y="2725540"/>
        <a:ext cx="2981250" cy="720000"/>
      </dsp:txXfrm>
    </dsp:sp>
    <dsp:sp modelId="{E30B7082-2105-412B-AA52-E1BA95320F34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C09C4-8794-4A30-B2F3-1A7D2F5A5EF7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C5E45-412D-41A1-B4A0-E687DF836302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2. Support for optimised nutrition</a:t>
          </a:r>
          <a:endParaRPr lang="en-US" sz="1700" kern="1200" dirty="0"/>
        </a:p>
      </dsp:txBody>
      <dsp:txXfrm>
        <a:off x="3538574" y="2725540"/>
        <a:ext cx="2981250" cy="720000"/>
      </dsp:txXfrm>
    </dsp:sp>
    <dsp:sp modelId="{BB2F4589-9CE6-4206-A454-F434D746FABF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0BF1D-0FD5-4FE7-AFBA-39E7A0A72363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447DA-23B4-4547-A3E2-9E8781226CC6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3. Psychological support with access to resources and Apps</a:t>
          </a:r>
          <a:endParaRPr lang="en-US" sz="1700" kern="1200" dirty="0"/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EF42E-6F50-496B-AFA5-299E1FD8F7FC}">
      <dsp:nvSpPr>
        <dsp:cNvPr id="0" name=""/>
        <dsp:cNvSpPr/>
      </dsp:nvSpPr>
      <dsp:spPr>
        <a:xfrm>
          <a:off x="0" y="2096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5DA5-9FE4-4361-B9C9-BA6852CBC08C}">
      <dsp:nvSpPr>
        <dsp:cNvPr id="0" name=""/>
        <dsp:cNvSpPr/>
      </dsp:nvSpPr>
      <dsp:spPr>
        <a:xfrm>
          <a:off x="321428" y="241175"/>
          <a:ext cx="584416" cy="584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28C2A-2DCD-45AD-94B6-267650B4CF6E}">
      <dsp:nvSpPr>
        <dsp:cNvPr id="0" name=""/>
        <dsp:cNvSpPr/>
      </dsp:nvSpPr>
      <dsp:spPr>
        <a:xfrm>
          <a:off x="1227274" y="2096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Personal trainers feeling the need to ‘fix’ problems</a:t>
          </a:r>
          <a:endParaRPr lang="en-US" sz="2200" kern="1200" dirty="0"/>
        </a:p>
      </dsp:txBody>
      <dsp:txXfrm>
        <a:off x="1227274" y="2096"/>
        <a:ext cx="5683112" cy="1062575"/>
      </dsp:txXfrm>
    </dsp:sp>
    <dsp:sp modelId="{6CB893F9-109A-4106-8BBA-FF2B5E1BDE24}">
      <dsp:nvSpPr>
        <dsp:cNvPr id="0" name=""/>
        <dsp:cNvSpPr/>
      </dsp:nvSpPr>
      <dsp:spPr>
        <a:xfrm>
          <a:off x="0" y="1330315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2A89F-A396-4210-AE64-2CCC81577CBC}">
      <dsp:nvSpPr>
        <dsp:cNvPr id="0" name=""/>
        <dsp:cNvSpPr/>
      </dsp:nvSpPr>
      <dsp:spPr>
        <a:xfrm>
          <a:off x="321428" y="1569394"/>
          <a:ext cx="584416" cy="584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AF600-83FB-4F24-84C8-C07C4E5B9334}">
      <dsp:nvSpPr>
        <dsp:cNvPr id="0" name=""/>
        <dsp:cNvSpPr/>
      </dsp:nvSpPr>
      <dsp:spPr>
        <a:xfrm>
          <a:off x="1227274" y="1330315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Managing their own emotional wellbeing– particularly when there are shared experiences</a:t>
          </a:r>
          <a:endParaRPr lang="en-US" sz="2200" kern="1200" dirty="0"/>
        </a:p>
      </dsp:txBody>
      <dsp:txXfrm>
        <a:off x="1227274" y="1330315"/>
        <a:ext cx="5683112" cy="1062575"/>
      </dsp:txXfrm>
    </dsp:sp>
    <dsp:sp modelId="{5A06C8AE-3A39-4CC2-9C92-AD7A24871C63}">
      <dsp:nvSpPr>
        <dsp:cNvPr id="0" name=""/>
        <dsp:cNvSpPr/>
      </dsp:nvSpPr>
      <dsp:spPr>
        <a:xfrm>
          <a:off x="0" y="2658534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282F3-A5F1-4ED8-93DC-2D7244555EDB}">
      <dsp:nvSpPr>
        <dsp:cNvPr id="0" name=""/>
        <dsp:cNvSpPr/>
      </dsp:nvSpPr>
      <dsp:spPr>
        <a:xfrm>
          <a:off x="321428" y="2897613"/>
          <a:ext cx="584416" cy="584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590AA-A57E-44F3-96B5-531AD72C8B94}">
      <dsp:nvSpPr>
        <dsp:cNvPr id="0" name=""/>
        <dsp:cNvSpPr/>
      </dsp:nvSpPr>
      <dsp:spPr>
        <a:xfrm>
          <a:off x="1227274" y="2658534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Providing specific forms of words to support difficult conversations </a:t>
          </a:r>
          <a:endParaRPr lang="en-US" sz="2200" kern="1200" dirty="0"/>
        </a:p>
      </dsp:txBody>
      <dsp:txXfrm>
        <a:off x="1227274" y="2658534"/>
        <a:ext cx="5683112" cy="1062575"/>
      </dsp:txXfrm>
    </dsp:sp>
    <dsp:sp modelId="{59855B5A-7318-4B36-9534-4F5358264601}">
      <dsp:nvSpPr>
        <dsp:cNvPr id="0" name=""/>
        <dsp:cNvSpPr/>
      </dsp:nvSpPr>
      <dsp:spPr>
        <a:xfrm>
          <a:off x="0" y="3986753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D469D-788E-4A39-8FE3-8EEDDD72F4AE}">
      <dsp:nvSpPr>
        <dsp:cNvPr id="0" name=""/>
        <dsp:cNvSpPr/>
      </dsp:nvSpPr>
      <dsp:spPr>
        <a:xfrm>
          <a:off x="321428" y="4225832"/>
          <a:ext cx="584416" cy="584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55466-EA8B-4FE0-A4C5-9A123440D67E}">
      <dsp:nvSpPr>
        <dsp:cNvPr id="0" name=""/>
        <dsp:cNvSpPr/>
      </dsp:nvSpPr>
      <dsp:spPr>
        <a:xfrm>
          <a:off x="1227274" y="3986753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Using physical analogues to support discussions around accessing additional services</a:t>
          </a:r>
          <a:endParaRPr lang="en-US" sz="2200" kern="1200" dirty="0"/>
        </a:p>
      </dsp:txBody>
      <dsp:txXfrm>
        <a:off x="1227274" y="3986753"/>
        <a:ext cx="5683112" cy="1062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7C5A9-624D-40DA-9C60-91DA62FCEE1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08E8-C1B0-41EF-8986-03010B03F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0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E08E8-C1B0-41EF-8986-03010B03F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72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E08E8-C1B0-41EF-8986-03010B03F2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5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E08E8-C1B0-41EF-8986-03010B03F2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0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E08E8-C1B0-41EF-8986-03010B03F2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E08E8-C1B0-41EF-8986-03010B03F2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1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E08E8-C1B0-41EF-8986-03010B03F2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47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E08E8-C1B0-41EF-8986-03010B03F2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35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63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3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6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9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91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2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6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4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6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4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31EBED-1B1E-4F42-B8CF-9354532F760E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2E3D1F-217C-4BF8-9B4C-A236C684187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E8EB-9E9C-45DA-BFE9-A65978DE8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19299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The importance of emotional support in cancer care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D70BAB-963C-44FD-8CAA-6EF9C12FD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Lisa Young</a:t>
            </a:r>
          </a:p>
          <a:p>
            <a:r>
              <a:rPr lang="en-GB" dirty="0"/>
              <a:t>Gynae CNS  UHS</a:t>
            </a:r>
          </a:p>
        </p:txBody>
      </p:sp>
    </p:spTree>
    <p:extLst>
      <p:ext uri="{BB962C8B-B14F-4D97-AF65-F5344CB8AC3E}">
        <p14:creationId xmlns:p14="http://schemas.microsoft.com/office/powerpoint/2010/main" val="13970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33"/>
    </mc:Choice>
    <mc:Fallback xmlns="">
      <p:transition spd="slow" advTm="1169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527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0E0CB-25DA-44F0-B9A6-B1B93024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How should we integrate /emotional/psych support?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8592C-E578-41D1-AADF-F3EFE4A8247B}"/>
              </a:ext>
            </a:extLst>
          </p:cNvPr>
          <p:cNvSpPr txBox="1"/>
          <p:nvPr/>
        </p:nvSpPr>
        <p:spPr>
          <a:xfrm>
            <a:off x="492371" y="2653800"/>
            <a:ext cx="3084844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Psychological support services in cancer are sparse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To optimize patient care we need to be creative with our workforce and look for opportunities to upskill to deliver Level 1-2 of the NICE model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6ED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141A6-46E7-4AEC-8B07-E4398036D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836" y="640080"/>
            <a:ext cx="4922443" cy="5577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EF91C8-4D93-4F70-93F6-059ECB012E6A}"/>
              </a:ext>
            </a:extLst>
          </p:cNvPr>
          <p:cNvSpPr txBox="1"/>
          <p:nvPr/>
        </p:nvSpPr>
        <p:spPr>
          <a:xfrm>
            <a:off x="5919524" y="6217920"/>
            <a:ext cx="4499603" cy="35904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>
                <a:solidFill>
                  <a:srgbClr val="FFFFFF"/>
                </a:solidFill>
              </a:rPr>
              <a:t>4 Levels of psychological assessment and support (NICE 2014)</a:t>
            </a:r>
          </a:p>
        </p:txBody>
      </p:sp>
    </p:spTree>
    <p:extLst>
      <p:ext uri="{BB962C8B-B14F-4D97-AF65-F5344CB8AC3E}">
        <p14:creationId xmlns:p14="http://schemas.microsoft.com/office/powerpoint/2010/main" val="154473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ty Hospital Southampton NHS Foundation Trust: Vacancies in ...">
            <a:extLst>
              <a:ext uri="{FF2B5EF4-FFF2-40B4-BE49-F238E27FC236}">
                <a16:creationId xmlns:a16="http://schemas.microsoft.com/office/drawing/2014/main" id="{11A6C29B-33FA-4DEC-9AAD-3E21AF72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36" y="5621673"/>
            <a:ext cx="2374756" cy="55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cmillan Cancer Support - JustGiving">
            <a:extLst>
              <a:ext uri="{FF2B5EF4-FFF2-40B4-BE49-F238E27FC236}">
                <a16:creationId xmlns:a16="http://schemas.microsoft.com/office/drawing/2014/main" id="{ACCDCE9C-EA84-4123-8A1F-EE1D11B2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11" y="5589568"/>
            <a:ext cx="2548371" cy="6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Rehab | PD:Portal">
            <a:extLst>
              <a:ext uri="{FF2B5EF4-FFF2-40B4-BE49-F238E27FC236}">
                <a16:creationId xmlns:a16="http://schemas.microsoft.com/office/drawing/2014/main" id="{F3F01B9E-90CB-4FD3-9819-20CBE177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58" y="5400808"/>
            <a:ext cx="1988993" cy="8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EBFE505D-0AB6-471C-A9DE-010D29ABE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259"/>
            <a:ext cx="12117491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6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FBDFCB-A367-4FA3-AEEE-4DF3AE594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60207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0226670-E79F-4B78-8532-F9B719168C3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72" y="369520"/>
            <a:ext cx="2589010" cy="866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97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826E-B2B8-4179-A32F-145E1D25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/>
              <a:t>Additional training – psychological support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E0F77-4220-400B-9238-FC7D857EB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98" y="2136679"/>
            <a:ext cx="6285890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clinical psychologist developed a 45 minute webinar – Level 1/2 of NICE guidelines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Written information includes key elements of the training and links to additional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Focus on: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0"/>
              <a:t>Recognising and eliciting emotion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0"/>
              <a:t>Active listening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0"/>
              <a:t>Questioning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0"/>
              <a:t>Sitting with emotion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0"/>
              <a:t>Using distress thermometer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Clear escalation plan re concerns for mental wellbeing/self-harm</a:t>
            </a:r>
          </a:p>
          <a:p>
            <a:endParaRPr lang="en-GB" dirty="0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F2DA632B-43D3-4E4A-A03C-BC531108B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27" y="1823126"/>
            <a:ext cx="2172246" cy="44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826E-B2B8-4179-A32F-145E1D25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dirty="0"/>
              <a:t>Additional training – psychological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E0F77-4220-400B-9238-FC7D857EB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283" y="1906505"/>
            <a:ext cx="5124277" cy="4023360"/>
          </a:xfrm>
        </p:spPr>
        <p:txBody>
          <a:bodyPr/>
          <a:lstStyle/>
          <a:p>
            <a:pPr marL="201168" lvl="1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Trainers can signpost to additional resources/clinical teams as necessary </a:t>
            </a:r>
          </a:p>
          <a:p>
            <a:pPr marL="201168" lvl="1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Focus is supporting self-management – HCS training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Supervision/group session for trainers to discuss issues &amp; encouraged to share concerns with trial team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CCD4A-FAAF-4CC9-A8DA-2C9877055B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6" y="200837"/>
            <a:ext cx="1977044" cy="68239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56B362-F437-45B6-97D1-6D018D525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56" y="2136678"/>
            <a:ext cx="5520524" cy="33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9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79CD6-0DD6-4960-B45A-18E8400C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GB" sz="3600" dirty="0"/>
              <a:t>Implementation: </a:t>
            </a:r>
            <a:br>
              <a:rPr lang="en-GB" sz="3600" dirty="0"/>
            </a:br>
            <a:r>
              <a:rPr lang="en-GB" sz="3600" dirty="0"/>
              <a:t>Lessons learnt so far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4563F-A66F-4B71-9C8D-5610CF13D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03595A-19F1-44C4-8C24-6E498B5F7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861B2B5-EF43-4B6E-97EB-D4AE539E2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933104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47438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246</Words>
  <Application>Microsoft Office PowerPoint</Application>
  <PresentationFormat>Widescreen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Retrospect</vt:lpstr>
      <vt:lpstr>The importance of emotional support in cancer care</vt:lpstr>
      <vt:lpstr>How should we integrate /emotional/psych support?</vt:lpstr>
      <vt:lpstr>PowerPoint Presentation</vt:lpstr>
      <vt:lpstr>PowerPoint Presentation</vt:lpstr>
      <vt:lpstr>Additional training – psychological support</vt:lpstr>
      <vt:lpstr>Additional training – psychological support</vt:lpstr>
      <vt:lpstr>Implementation:  Lessons learnt so far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psychological support in cancer</dc:title>
  <dc:creator>Chloe Grimmett</dc:creator>
  <cp:lastModifiedBy>Kathryn Cooke</cp:lastModifiedBy>
  <cp:revision>26</cp:revision>
  <dcterms:created xsi:type="dcterms:W3CDTF">2020-10-19T13:36:55Z</dcterms:created>
  <dcterms:modified xsi:type="dcterms:W3CDTF">2022-03-30T08:50:03Z</dcterms:modified>
</cp:coreProperties>
</file>