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46" r:id="rId5"/>
  </p:sldMasterIdLst>
  <p:notesMasterIdLst>
    <p:notesMasterId r:id="rId21"/>
  </p:notesMasterIdLst>
  <p:sldIdLst>
    <p:sldId id="936" r:id="rId6"/>
    <p:sldId id="956" r:id="rId7"/>
    <p:sldId id="957" r:id="rId8"/>
    <p:sldId id="960" r:id="rId9"/>
    <p:sldId id="958" r:id="rId10"/>
    <p:sldId id="961" r:id="rId11"/>
    <p:sldId id="962" r:id="rId12"/>
    <p:sldId id="964" r:id="rId13"/>
    <p:sldId id="963" r:id="rId14"/>
    <p:sldId id="951" r:id="rId15"/>
    <p:sldId id="965" r:id="rId16"/>
    <p:sldId id="953" r:id="rId17"/>
    <p:sldId id="952" r:id="rId18"/>
    <p:sldId id="954" r:id="rId19"/>
    <p:sldId id="968" r:id="rId20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7975F08E-EE08-49F7-88FE-43B2850FA95F}">
          <p14:sldIdLst/>
        </p14:section>
        <p14:section name="Example Layouts" id="{5932B29A-2542-4BE0-90C6-DE8917652491}">
          <p14:sldIdLst>
            <p14:sldId id="936"/>
            <p14:sldId id="956"/>
            <p14:sldId id="957"/>
            <p14:sldId id="960"/>
            <p14:sldId id="958"/>
            <p14:sldId id="961"/>
            <p14:sldId id="962"/>
            <p14:sldId id="964"/>
            <p14:sldId id="963"/>
            <p14:sldId id="951"/>
            <p14:sldId id="965"/>
            <p14:sldId id="953"/>
            <p14:sldId id="952"/>
            <p14:sldId id="954"/>
            <p14:sldId id="9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33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manus Louw" initials="HL" lastIdx="2" clrIdx="0">
    <p:extLst>
      <p:ext uri="{19B8F6BF-5375-455C-9EA6-DF929625EA0E}">
        <p15:presenceInfo xmlns:p15="http://schemas.microsoft.com/office/powerpoint/2012/main" userId="S::Hermanus.Louw2@cancer.org.uk::d7aaa4a4-2375-46aa-a7a6-13d9fecac0e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C"/>
    <a:srgbClr val="2E008B"/>
    <a:srgbClr val="00B6ED"/>
    <a:srgbClr val="666666"/>
    <a:srgbClr val="C8C9C7"/>
    <a:srgbClr val="69696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611CE6-5475-4B52-BFB8-BF1DE8D4A97E}" v="32" dt="2022-02-18T09:54:56.5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75" autoAdjust="0"/>
  </p:normalViewPr>
  <p:slideViewPr>
    <p:cSldViewPr snapToGrid="0">
      <p:cViewPr varScale="1">
        <p:scale>
          <a:sx n="53" d="100"/>
          <a:sy n="53" d="100"/>
        </p:scale>
        <p:origin x="86" y="86"/>
      </p:cViewPr>
      <p:guideLst>
        <p:guide orient="horz" pos="3339"/>
        <p:guide pos="3840"/>
      </p:guideLst>
    </p:cSldViewPr>
  </p:slideViewPr>
  <p:outlineViewPr>
    <p:cViewPr>
      <p:scale>
        <a:sx n="33" d="100"/>
        <a:sy n="33" d="100"/>
      </p:scale>
      <p:origin x="0" y="-728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7" d="100"/>
          <a:sy n="47" d="100"/>
        </p:scale>
        <p:origin x="278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A6EF467-063E-4C7E-ABC1-29D12B6D4B28}" type="datetimeFigureOut">
              <a:rPr lang="en-GB" smtClean="0"/>
              <a:t>23/02/2022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73F8ABCC-C029-48BF-94EB-20BD7CAA78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39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89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93284" y="4823033"/>
            <a:ext cx="5607491" cy="672301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254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437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780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640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198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444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255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32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93284" y="4823033"/>
            <a:ext cx="5607491" cy="672301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115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93284" y="4823033"/>
            <a:ext cx="5607491" cy="672301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298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93284" y="4823033"/>
            <a:ext cx="5607491" cy="672301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939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93284" y="4823033"/>
            <a:ext cx="5607491" cy="672301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909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8ABCC-C029-48BF-94EB-20BD7CAA782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6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3041143"/>
            <a:ext cx="7993063" cy="747897"/>
          </a:xfrm>
        </p:spPr>
        <p:txBody>
          <a:bodyPr anchor="b"/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1" y="4160113"/>
            <a:ext cx="7993063" cy="276999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264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524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BE5FA-BEBB-4862-9C43-D14CCB29F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3DF61-D91B-41EB-AE86-A0DBDBFF5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C2346-9DC9-4EFE-9CC7-58A873883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92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9FE78-1071-43B4-8733-6DC694827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A8F19-6500-41F2-994F-0C0B8A755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408" y="1772816"/>
            <a:ext cx="5256000" cy="1669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A2526-AD2C-4E41-84D3-99AAD9431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72816"/>
            <a:ext cx="5256000" cy="16691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3D376-5FFC-4424-BA90-E81E512C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625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 userDrawn="1">
          <p15:clr>
            <a:srgbClr val="FBAE40"/>
          </p15:clr>
        </p15:guide>
        <p15:guide id="2" pos="388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33BF9-E686-45D8-9BA8-4838328F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51594B-2BB0-4059-A8A9-F6D669354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438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4CFAE-D0C0-468C-98D4-B14C14C4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450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4CFAE-D0C0-468C-98D4-B14C14C4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8949C-64B8-498D-ADBD-F438F908BE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416" y="5733256"/>
            <a:ext cx="2139305" cy="9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48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- o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1AB85CE-6A0D-418A-8CD3-3B506378AEE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72445" y="0"/>
            <a:ext cx="4919555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281 w 12281"/>
              <a:gd name="connsiteY0" fmla="*/ 0 h 10000"/>
              <a:gd name="connsiteX1" fmla="*/ 12281 w 12281"/>
              <a:gd name="connsiteY1" fmla="*/ 0 h 10000"/>
              <a:gd name="connsiteX2" fmla="*/ 12281 w 12281"/>
              <a:gd name="connsiteY2" fmla="*/ 10000 h 10000"/>
              <a:gd name="connsiteX3" fmla="*/ 2281 w 12281"/>
              <a:gd name="connsiteY3" fmla="*/ 10000 h 10000"/>
              <a:gd name="connsiteX4" fmla="*/ 2281 w 12281"/>
              <a:gd name="connsiteY4" fmla="*/ 0 h 10000"/>
              <a:gd name="connsiteX0" fmla="*/ 2718 w 12718"/>
              <a:gd name="connsiteY0" fmla="*/ 0 h 10000"/>
              <a:gd name="connsiteX1" fmla="*/ 12718 w 12718"/>
              <a:gd name="connsiteY1" fmla="*/ 0 h 10000"/>
              <a:gd name="connsiteX2" fmla="*/ 12718 w 12718"/>
              <a:gd name="connsiteY2" fmla="*/ 10000 h 10000"/>
              <a:gd name="connsiteX3" fmla="*/ 2718 w 12718"/>
              <a:gd name="connsiteY3" fmla="*/ 10000 h 10000"/>
              <a:gd name="connsiteX4" fmla="*/ 2718 w 12718"/>
              <a:gd name="connsiteY4" fmla="*/ 0 h 10000"/>
              <a:gd name="connsiteX0" fmla="*/ 2205 w 12205"/>
              <a:gd name="connsiteY0" fmla="*/ 0 h 10000"/>
              <a:gd name="connsiteX1" fmla="*/ 12205 w 12205"/>
              <a:gd name="connsiteY1" fmla="*/ 0 h 10000"/>
              <a:gd name="connsiteX2" fmla="*/ 12205 w 12205"/>
              <a:gd name="connsiteY2" fmla="*/ 10000 h 10000"/>
              <a:gd name="connsiteX3" fmla="*/ 2205 w 12205"/>
              <a:gd name="connsiteY3" fmla="*/ 10000 h 10000"/>
              <a:gd name="connsiteX4" fmla="*/ 2205 w 12205"/>
              <a:gd name="connsiteY4" fmla="*/ 0 h 10000"/>
              <a:gd name="connsiteX0" fmla="*/ 2264 w 12264"/>
              <a:gd name="connsiteY0" fmla="*/ 0 h 10000"/>
              <a:gd name="connsiteX1" fmla="*/ 12264 w 12264"/>
              <a:gd name="connsiteY1" fmla="*/ 0 h 10000"/>
              <a:gd name="connsiteX2" fmla="*/ 12264 w 12264"/>
              <a:gd name="connsiteY2" fmla="*/ 10000 h 10000"/>
              <a:gd name="connsiteX3" fmla="*/ 2264 w 12264"/>
              <a:gd name="connsiteY3" fmla="*/ 10000 h 10000"/>
              <a:gd name="connsiteX4" fmla="*/ 2264 w 12264"/>
              <a:gd name="connsiteY4" fmla="*/ 0 h 10000"/>
              <a:gd name="connsiteX0" fmla="*/ 2303 w 12303"/>
              <a:gd name="connsiteY0" fmla="*/ 0 h 10000"/>
              <a:gd name="connsiteX1" fmla="*/ 12303 w 12303"/>
              <a:gd name="connsiteY1" fmla="*/ 0 h 10000"/>
              <a:gd name="connsiteX2" fmla="*/ 12303 w 12303"/>
              <a:gd name="connsiteY2" fmla="*/ 10000 h 10000"/>
              <a:gd name="connsiteX3" fmla="*/ 2303 w 12303"/>
              <a:gd name="connsiteY3" fmla="*/ 10000 h 10000"/>
              <a:gd name="connsiteX4" fmla="*/ 2303 w 12303"/>
              <a:gd name="connsiteY4" fmla="*/ 0 h 10000"/>
              <a:gd name="connsiteX0" fmla="*/ 2273 w 12273"/>
              <a:gd name="connsiteY0" fmla="*/ 0 h 10000"/>
              <a:gd name="connsiteX1" fmla="*/ 12273 w 12273"/>
              <a:gd name="connsiteY1" fmla="*/ 0 h 10000"/>
              <a:gd name="connsiteX2" fmla="*/ 12273 w 12273"/>
              <a:gd name="connsiteY2" fmla="*/ 10000 h 10000"/>
              <a:gd name="connsiteX3" fmla="*/ 2273 w 12273"/>
              <a:gd name="connsiteY3" fmla="*/ 10000 h 10000"/>
              <a:gd name="connsiteX4" fmla="*/ 2273 w 12273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3" h="10000">
                <a:moveTo>
                  <a:pt x="2273" y="0"/>
                </a:moveTo>
                <a:lnTo>
                  <a:pt x="12273" y="0"/>
                </a:lnTo>
                <a:lnTo>
                  <a:pt x="12273" y="10000"/>
                </a:lnTo>
                <a:lnTo>
                  <a:pt x="2273" y="10000"/>
                </a:lnTo>
                <a:cubicBezTo>
                  <a:pt x="215" y="7508"/>
                  <a:pt x="-1596" y="4260"/>
                  <a:pt x="2273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8575"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Example image. Please replace.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1844824"/>
            <a:ext cx="5761039" cy="1495794"/>
          </a:xfrm>
        </p:spPr>
        <p:txBody>
          <a:bodyPr anchor="b"/>
          <a:lstStyle>
            <a:lvl1pPr algn="l"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1" y="3728065"/>
            <a:ext cx="5761039" cy="276999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674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  <p15:guide id="7" pos="5155">
          <p15:clr>
            <a:srgbClr val="FBAE40"/>
          </p15:clr>
        </p15:guide>
        <p15:guide id="8" pos="458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 -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110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 -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255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 - o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690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440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3041143"/>
            <a:ext cx="7993063" cy="747897"/>
          </a:xfrm>
        </p:spPr>
        <p:txBody>
          <a:bodyPr anchor="b"/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1" y="4160113"/>
            <a:ext cx="7993063" cy="276999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98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 -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074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 -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181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 - o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465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Header - option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795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2000" y="2276872"/>
            <a:ext cx="4608000" cy="2088232"/>
          </a:xfrm>
          <a:prstGeom prst="rect">
            <a:avLst/>
          </a:prstGeom>
          <a:ln>
            <a:noFill/>
          </a:ln>
        </p:spPr>
        <p:txBody>
          <a:bodyPr bIns="0" anchor="ctr" anchorCtr="0">
            <a:noAutofit/>
          </a:bodyPr>
          <a:lstStyle>
            <a:lvl1pPr algn="ctr">
              <a:lnSpc>
                <a:spcPct val="7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2000" y="4633391"/>
            <a:ext cx="4608000" cy="30777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538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116">
          <p15:clr>
            <a:srgbClr val="FBAE40"/>
          </p15:clr>
        </p15:guide>
        <p15:guide id="3" pos="556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2000" y="2276872"/>
            <a:ext cx="4608000" cy="2088232"/>
          </a:xfrm>
          <a:prstGeom prst="rect">
            <a:avLst/>
          </a:prstGeom>
          <a:ln>
            <a:noFill/>
          </a:ln>
        </p:spPr>
        <p:txBody>
          <a:bodyPr bIns="0" anchor="ctr" anchorCtr="0">
            <a:noAutofit/>
          </a:bodyPr>
          <a:lstStyle>
            <a:lvl1pPr algn="ctr">
              <a:lnSpc>
                <a:spcPct val="7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2000" y="4633391"/>
            <a:ext cx="4608000" cy="30777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81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116">
          <p15:clr>
            <a:srgbClr val="FBAE40"/>
          </p15:clr>
        </p15:guide>
        <p15:guide id="3" pos="556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16" y="1844824"/>
            <a:ext cx="5472000" cy="2088232"/>
          </a:xfrm>
          <a:prstGeom prst="rect">
            <a:avLst/>
          </a:prstGeom>
          <a:ln>
            <a:noFill/>
          </a:ln>
        </p:spPr>
        <p:txBody>
          <a:bodyPr bIns="0" anchor="ctr" anchorCtr="0">
            <a:noAutofit/>
          </a:bodyPr>
          <a:lstStyle>
            <a:lvl1pPr algn="ctr">
              <a:lnSpc>
                <a:spcPct val="7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416" y="4005064"/>
            <a:ext cx="5040000" cy="30777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4A112773-0389-44C1-9A6C-D346A4A502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2445" y="0"/>
            <a:ext cx="4919555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281 w 12281"/>
              <a:gd name="connsiteY0" fmla="*/ 0 h 10000"/>
              <a:gd name="connsiteX1" fmla="*/ 12281 w 12281"/>
              <a:gd name="connsiteY1" fmla="*/ 0 h 10000"/>
              <a:gd name="connsiteX2" fmla="*/ 12281 w 12281"/>
              <a:gd name="connsiteY2" fmla="*/ 10000 h 10000"/>
              <a:gd name="connsiteX3" fmla="*/ 2281 w 12281"/>
              <a:gd name="connsiteY3" fmla="*/ 10000 h 10000"/>
              <a:gd name="connsiteX4" fmla="*/ 2281 w 12281"/>
              <a:gd name="connsiteY4" fmla="*/ 0 h 10000"/>
              <a:gd name="connsiteX0" fmla="*/ 2718 w 12718"/>
              <a:gd name="connsiteY0" fmla="*/ 0 h 10000"/>
              <a:gd name="connsiteX1" fmla="*/ 12718 w 12718"/>
              <a:gd name="connsiteY1" fmla="*/ 0 h 10000"/>
              <a:gd name="connsiteX2" fmla="*/ 12718 w 12718"/>
              <a:gd name="connsiteY2" fmla="*/ 10000 h 10000"/>
              <a:gd name="connsiteX3" fmla="*/ 2718 w 12718"/>
              <a:gd name="connsiteY3" fmla="*/ 10000 h 10000"/>
              <a:gd name="connsiteX4" fmla="*/ 2718 w 12718"/>
              <a:gd name="connsiteY4" fmla="*/ 0 h 10000"/>
              <a:gd name="connsiteX0" fmla="*/ 2205 w 12205"/>
              <a:gd name="connsiteY0" fmla="*/ 0 h 10000"/>
              <a:gd name="connsiteX1" fmla="*/ 12205 w 12205"/>
              <a:gd name="connsiteY1" fmla="*/ 0 h 10000"/>
              <a:gd name="connsiteX2" fmla="*/ 12205 w 12205"/>
              <a:gd name="connsiteY2" fmla="*/ 10000 h 10000"/>
              <a:gd name="connsiteX3" fmla="*/ 2205 w 12205"/>
              <a:gd name="connsiteY3" fmla="*/ 10000 h 10000"/>
              <a:gd name="connsiteX4" fmla="*/ 2205 w 12205"/>
              <a:gd name="connsiteY4" fmla="*/ 0 h 10000"/>
              <a:gd name="connsiteX0" fmla="*/ 2264 w 12264"/>
              <a:gd name="connsiteY0" fmla="*/ 0 h 10000"/>
              <a:gd name="connsiteX1" fmla="*/ 12264 w 12264"/>
              <a:gd name="connsiteY1" fmla="*/ 0 h 10000"/>
              <a:gd name="connsiteX2" fmla="*/ 12264 w 12264"/>
              <a:gd name="connsiteY2" fmla="*/ 10000 h 10000"/>
              <a:gd name="connsiteX3" fmla="*/ 2264 w 12264"/>
              <a:gd name="connsiteY3" fmla="*/ 10000 h 10000"/>
              <a:gd name="connsiteX4" fmla="*/ 2264 w 12264"/>
              <a:gd name="connsiteY4" fmla="*/ 0 h 10000"/>
              <a:gd name="connsiteX0" fmla="*/ 2303 w 12303"/>
              <a:gd name="connsiteY0" fmla="*/ 0 h 10000"/>
              <a:gd name="connsiteX1" fmla="*/ 12303 w 12303"/>
              <a:gd name="connsiteY1" fmla="*/ 0 h 10000"/>
              <a:gd name="connsiteX2" fmla="*/ 12303 w 12303"/>
              <a:gd name="connsiteY2" fmla="*/ 10000 h 10000"/>
              <a:gd name="connsiteX3" fmla="*/ 2303 w 12303"/>
              <a:gd name="connsiteY3" fmla="*/ 10000 h 10000"/>
              <a:gd name="connsiteX4" fmla="*/ 2303 w 12303"/>
              <a:gd name="connsiteY4" fmla="*/ 0 h 10000"/>
              <a:gd name="connsiteX0" fmla="*/ 2273 w 12273"/>
              <a:gd name="connsiteY0" fmla="*/ 0 h 10000"/>
              <a:gd name="connsiteX1" fmla="*/ 12273 w 12273"/>
              <a:gd name="connsiteY1" fmla="*/ 0 h 10000"/>
              <a:gd name="connsiteX2" fmla="*/ 12273 w 12273"/>
              <a:gd name="connsiteY2" fmla="*/ 10000 h 10000"/>
              <a:gd name="connsiteX3" fmla="*/ 2273 w 12273"/>
              <a:gd name="connsiteY3" fmla="*/ 10000 h 10000"/>
              <a:gd name="connsiteX4" fmla="*/ 2273 w 12273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3" h="10000">
                <a:moveTo>
                  <a:pt x="2273" y="0"/>
                </a:moveTo>
                <a:lnTo>
                  <a:pt x="12273" y="0"/>
                </a:lnTo>
                <a:lnTo>
                  <a:pt x="12273" y="10000"/>
                </a:lnTo>
                <a:lnTo>
                  <a:pt x="2273" y="10000"/>
                </a:lnTo>
                <a:cubicBezTo>
                  <a:pt x="215" y="7508"/>
                  <a:pt x="-1596" y="4260"/>
                  <a:pt x="2273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891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116">
          <p15:clr>
            <a:srgbClr val="FBAE40"/>
          </p15:clr>
        </p15:guide>
        <p15:guide id="3" pos="556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option 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16" y="1844824"/>
            <a:ext cx="5472000" cy="2088232"/>
          </a:xfrm>
          <a:prstGeom prst="rect">
            <a:avLst/>
          </a:prstGeom>
          <a:ln>
            <a:noFill/>
          </a:ln>
        </p:spPr>
        <p:txBody>
          <a:bodyPr bIns="0" anchor="ctr" anchorCtr="0">
            <a:noAutofit/>
          </a:bodyPr>
          <a:lstStyle>
            <a:lvl1pPr algn="ctr">
              <a:lnSpc>
                <a:spcPct val="7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416" y="4005064"/>
            <a:ext cx="5040000" cy="30777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997D0358-D1A5-4615-A65D-68C0B35BE6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2445" y="0"/>
            <a:ext cx="4919555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281 w 12281"/>
              <a:gd name="connsiteY0" fmla="*/ 0 h 10000"/>
              <a:gd name="connsiteX1" fmla="*/ 12281 w 12281"/>
              <a:gd name="connsiteY1" fmla="*/ 0 h 10000"/>
              <a:gd name="connsiteX2" fmla="*/ 12281 w 12281"/>
              <a:gd name="connsiteY2" fmla="*/ 10000 h 10000"/>
              <a:gd name="connsiteX3" fmla="*/ 2281 w 12281"/>
              <a:gd name="connsiteY3" fmla="*/ 10000 h 10000"/>
              <a:gd name="connsiteX4" fmla="*/ 2281 w 12281"/>
              <a:gd name="connsiteY4" fmla="*/ 0 h 10000"/>
              <a:gd name="connsiteX0" fmla="*/ 2718 w 12718"/>
              <a:gd name="connsiteY0" fmla="*/ 0 h 10000"/>
              <a:gd name="connsiteX1" fmla="*/ 12718 w 12718"/>
              <a:gd name="connsiteY1" fmla="*/ 0 h 10000"/>
              <a:gd name="connsiteX2" fmla="*/ 12718 w 12718"/>
              <a:gd name="connsiteY2" fmla="*/ 10000 h 10000"/>
              <a:gd name="connsiteX3" fmla="*/ 2718 w 12718"/>
              <a:gd name="connsiteY3" fmla="*/ 10000 h 10000"/>
              <a:gd name="connsiteX4" fmla="*/ 2718 w 12718"/>
              <a:gd name="connsiteY4" fmla="*/ 0 h 10000"/>
              <a:gd name="connsiteX0" fmla="*/ 2205 w 12205"/>
              <a:gd name="connsiteY0" fmla="*/ 0 h 10000"/>
              <a:gd name="connsiteX1" fmla="*/ 12205 w 12205"/>
              <a:gd name="connsiteY1" fmla="*/ 0 h 10000"/>
              <a:gd name="connsiteX2" fmla="*/ 12205 w 12205"/>
              <a:gd name="connsiteY2" fmla="*/ 10000 h 10000"/>
              <a:gd name="connsiteX3" fmla="*/ 2205 w 12205"/>
              <a:gd name="connsiteY3" fmla="*/ 10000 h 10000"/>
              <a:gd name="connsiteX4" fmla="*/ 2205 w 12205"/>
              <a:gd name="connsiteY4" fmla="*/ 0 h 10000"/>
              <a:gd name="connsiteX0" fmla="*/ 2264 w 12264"/>
              <a:gd name="connsiteY0" fmla="*/ 0 h 10000"/>
              <a:gd name="connsiteX1" fmla="*/ 12264 w 12264"/>
              <a:gd name="connsiteY1" fmla="*/ 0 h 10000"/>
              <a:gd name="connsiteX2" fmla="*/ 12264 w 12264"/>
              <a:gd name="connsiteY2" fmla="*/ 10000 h 10000"/>
              <a:gd name="connsiteX3" fmla="*/ 2264 w 12264"/>
              <a:gd name="connsiteY3" fmla="*/ 10000 h 10000"/>
              <a:gd name="connsiteX4" fmla="*/ 2264 w 12264"/>
              <a:gd name="connsiteY4" fmla="*/ 0 h 10000"/>
              <a:gd name="connsiteX0" fmla="*/ 2303 w 12303"/>
              <a:gd name="connsiteY0" fmla="*/ 0 h 10000"/>
              <a:gd name="connsiteX1" fmla="*/ 12303 w 12303"/>
              <a:gd name="connsiteY1" fmla="*/ 0 h 10000"/>
              <a:gd name="connsiteX2" fmla="*/ 12303 w 12303"/>
              <a:gd name="connsiteY2" fmla="*/ 10000 h 10000"/>
              <a:gd name="connsiteX3" fmla="*/ 2303 w 12303"/>
              <a:gd name="connsiteY3" fmla="*/ 10000 h 10000"/>
              <a:gd name="connsiteX4" fmla="*/ 2303 w 12303"/>
              <a:gd name="connsiteY4" fmla="*/ 0 h 10000"/>
              <a:gd name="connsiteX0" fmla="*/ 2273 w 12273"/>
              <a:gd name="connsiteY0" fmla="*/ 0 h 10000"/>
              <a:gd name="connsiteX1" fmla="*/ 12273 w 12273"/>
              <a:gd name="connsiteY1" fmla="*/ 0 h 10000"/>
              <a:gd name="connsiteX2" fmla="*/ 12273 w 12273"/>
              <a:gd name="connsiteY2" fmla="*/ 10000 h 10000"/>
              <a:gd name="connsiteX3" fmla="*/ 2273 w 12273"/>
              <a:gd name="connsiteY3" fmla="*/ 10000 h 10000"/>
              <a:gd name="connsiteX4" fmla="*/ 2273 w 12273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3" h="10000">
                <a:moveTo>
                  <a:pt x="2273" y="0"/>
                </a:moveTo>
                <a:lnTo>
                  <a:pt x="12273" y="0"/>
                </a:lnTo>
                <a:lnTo>
                  <a:pt x="12273" y="10000"/>
                </a:lnTo>
                <a:lnTo>
                  <a:pt x="2273" y="10000"/>
                </a:lnTo>
                <a:cubicBezTo>
                  <a:pt x="215" y="7508"/>
                  <a:pt x="-1596" y="4260"/>
                  <a:pt x="2273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12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116">
          <p15:clr>
            <a:srgbClr val="FBAE40"/>
          </p15:clr>
        </p15:guide>
        <p15:guide id="3" pos="556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option 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16" y="1844824"/>
            <a:ext cx="5472000" cy="2088232"/>
          </a:xfrm>
          <a:prstGeom prst="rect">
            <a:avLst/>
          </a:prstGeom>
          <a:ln>
            <a:noFill/>
          </a:ln>
        </p:spPr>
        <p:txBody>
          <a:bodyPr bIns="0" anchor="ctr" anchorCtr="0">
            <a:noAutofit/>
          </a:bodyPr>
          <a:lstStyle>
            <a:lvl1pPr algn="ctr">
              <a:lnSpc>
                <a:spcPct val="7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416" y="4005064"/>
            <a:ext cx="5040000" cy="30777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4A112773-0389-44C1-9A6C-D346A4A502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2445" y="0"/>
            <a:ext cx="4919555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281 w 12281"/>
              <a:gd name="connsiteY0" fmla="*/ 0 h 10000"/>
              <a:gd name="connsiteX1" fmla="*/ 12281 w 12281"/>
              <a:gd name="connsiteY1" fmla="*/ 0 h 10000"/>
              <a:gd name="connsiteX2" fmla="*/ 12281 w 12281"/>
              <a:gd name="connsiteY2" fmla="*/ 10000 h 10000"/>
              <a:gd name="connsiteX3" fmla="*/ 2281 w 12281"/>
              <a:gd name="connsiteY3" fmla="*/ 10000 h 10000"/>
              <a:gd name="connsiteX4" fmla="*/ 2281 w 12281"/>
              <a:gd name="connsiteY4" fmla="*/ 0 h 10000"/>
              <a:gd name="connsiteX0" fmla="*/ 2718 w 12718"/>
              <a:gd name="connsiteY0" fmla="*/ 0 h 10000"/>
              <a:gd name="connsiteX1" fmla="*/ 12718 w 12718"/>
              <a:gd name="connsiteY1" fmla="*/ 0 h 10000"/>
              <a:gd name="connsiteX2" fmla="*/ 12718 w 12718"/>
              <a:gd name="connsiteY2" fmla="*/ 10000 h 10000"/>
              <a:gd name="connsiteX3" fmla="*/ 2718 w 12718"/>
              <a:gd name="connsiteY3" fmla="*/ 10000 h 10000"/>
              <a:gd name="connsiteX4" fmla="*/ 2718 w 12718"/>
              <a:gd name="connsiteY4" fmla="*/ 0 h 10000"/>
              <a:gd name="connsiteX0" fmla="*/ 2205 w 12205"/>
              <a:gd name="connsiteY0" fmla="*/ 0 h 10000"/>
              <a:gd name="connsiteX1" fmla="*/ 12205 w 12205"/>
              <a:gd name="connsiteY1" fmla="*/ 0 h 10000"/>
              <a:gd name="connsiteX2" fmla="*/ 12205 w 12205"/>
              <a:gd name="connsiteY2" fmla="*/ 10000 h 10000"/>
              <a:gd name="connsiteX3" fmla="*/ 2205 w 12205"/>
              <a:gd name="connsiteY3" fmla="*/ 10000 h 10000"/>
              <a:gd name="connsiteX4" fmla="*/ 2205 w 12205"/>
              <a:gd name="connsiteY4" fmla="*/ 0 h 10000"/>
              <a:gd name="connsiteX0" fmla="*/ 2264 w 12264"/>
              <a:gd name="connsiteY0" fmla="*/ 0 h 10000"/>
              <a:gd name="connsiteX1" fmla="*/ 12264 w 12264"/>
              <a:gd name="connsiteY1" fmla="*/ 0 h 10000"/>
              <a:gd name="connsiteX2" fmla="*/ 12264 w 12264"/>
              <a:gd name="connsiteY2" fmla="*/ 10000 h 10000"/>
              <a:gd name="connsiteX3" fmla="*/ 2264 w 12264"/>
              <a:gd name="connsiteY3" fmla="*/ 10000 h 10000"/>
              <a:gd name="connsiteX4" fmla="*/ 2264 w 12264"/>
              <a:gd name="connsiteY4" fmla="*/ 0 h 10000"/>
              <a:gd name="connsiteX0" fmla="*/ 2303 w 12303"/>
              <a:gd name="connsiteY0" fmla="*/ 0 h 10000"/>
              <a:gd name="connsiteX1" fmla="*/ 12303 w 12303"/>
              <a:gd name="connsiteY1" fmla="*/ 0 h 10000"/>
              <a:gd name="connsiteX2" fmla="*/ 12303 w 12303"/>
              <a:gd name="connsiteY2" fmla="*/ 10000 h 10000"/>
              <a:gd name="connsiteX3" fmla="*/ 2303 w 12303"/>
              <a:gd name="connsiteY3" fmla="*/ 10000 h 10000"/>
              <a:gd name="connsiteX4" fmla="*/ 2303 w 12303"/>
              <a:gd name="connsiteY4" fmla="*/ 0 h 10000"/>
              <a:gd name="connsiteX0" fmla="*/ 2273 w 12273"/>
              <a:gd name="connsiteY0" fmla="*/ 0 h 10000"/>
              <a:gd name="connsiteX1" fmla="*/ 12273 w 12273"/>
              <a:gd name="connsiteY1" fmla="*/ 0 h 10000"/>
              <a:gd name="connsiteX2" fmla="*/ 12273 w 12273"/>
              <a:gd name="connsiteY2" fmla="*/ 10000 h 10000"/>
              <a:gd name="connsiteX3" fmla="*/ 2273 w 12273"/>
              <a:gd name="connsiteY3" fmla="*/ 10000 h 10000"/>
              <a:gd name="connsiteX4" fmla="*/ 2273 w 12273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3" h="10000">
                <a:moveTo>
                  <a:pt x="2273" y="0"/>
                </a:moveTo>
                <a:lnTo>
                  <a:pt x="12273" y="0"/>
                </a:lnTo>
                <a:lnTo>
                  <a:pt x="12273" y="10000"/>
                </a:lnTo>
                <a:lnTo>
                  <a:pt x="2273" y="10000"/>
                </a:lnTo>
                <a:cubicBezTo>
                  <a:pt x="215" y="7508"/>
                  <a:pt x="-1596" y="4260"/>
                  <a:pt x="2273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401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116">
          <p15:clr>
            <a:srgbClr val="FBAE40"/>
          </p15:clr>
        </p15:guide>
        <p15:guide id="3" pos="556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16" y="1844824"/>
            <a:ext cx="5472000" cy="2088232"/>
          </a:xfrm>
          <a:prstGeom prst="rect">
            <a:avLst/>
          </a:prstGeom>
          <a:ln>
            <a:noFill/>
          </a:ln>
        </p:spPr>
        <p:txBody>
          <a:bodyPr bIns="0" anchor="ctr" anchorCtr="0">
            <a:noAutofit/>
          </a:bodyPr>
          <a:lstStyle>
            <a:lvl1pPr algn="ctr">
              <a:lnSpc>
                <a:spcPct val="7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416" y="4005064"/>
            <a:ext cx="5040000" cy="30777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997D0358-D1A5-4615-A65D-68C0B35BE6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2445" y="0"/>
            <a:ext cx="4919555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281 w 12281"/>
              <a:gd name="connsiteY0" fmla="*/ 0 h 10000"/>
              <a:gd name="connsiteX1" fmla="*/ 12281 w 12281"/>
              <a:gd name="connsiteY1" fmla="*/ 0 h 10000"/>
              <a:gd name="connsiteX2" fmla="*/ 12281 w 12281"/>
              <a:gd name="connsiteY2" fmla="*/ 10000 h 10000"/>
              <a:gd name="connsiteX3" fmla="*/ 2281 w 12281"/>
              <a:gd name="connsiteY3" fmla="*/ 10000 h 10000"/>
              <a:gd name="connsiteX4" fmla="*/ 2281 w 12281"/>
              <a:gd name="connsiteY4" fmla="*/ 0 h 10000"/>
              <a:gd name="connsiteX0" fmla="*/ 2718 w 12718"/>
              <a:gd name="connsiteY0" fmla="*/ 0 h 10000"/>
              <a:gd name="connsiteX1" fmla="*/ 12718 w 12718"/>
              <a:gd name="connsiteY1" fmla="*/ 0 h 10000"/>
              <a:gd name="connsiteX2" fmla="*/ 12718 w 12718"/>
              <a:gd name="connsiteY2" fmla="*/ 10000 h 10000"/>
              <a:gd name="connsiteX3" fmla="*/ 2718 w 12718"/>
              <a:gd name="connsiteY3" fmla="*/ 10000 h 10000"/>
              <a:gd name="connsiteX4" fmla="*/ 2718 w 12718"/>
              <a:gd name="connsiteY4" fmla="*/ 0 h 10000"/>
              <a:gd name="connsiteX0" fmla="*/ 2205 w 12205"/>
              <a:gd name="connsiteY0" fmla="*/ 0 h 10000"/>
              <a:gd name="connsiteX1" fmla="*/ 12205 w 12205"/>
              <a:gd name="connsiteY1" fmla="*/ 0 h 10000"/>
              <a:gd name="connsiteX2" fmla="*/ 12205 w 12205"/>
              <a:gd name="connsiteY2" fmla="*/ 10000 h 10000"/>
              <a:gd name="connsiteX3" fmla="*/ 2205 w 12205"/>
              <a:gd name="connsiteY3" fmla="*/ 10000 h 10000"/>
              <a:gd name="connsiteX4" fmla="*/ 2205 w 12205"/>
              <a:gd name="connsiteY4" fmla="*/ 0 h 10000"/>
              <a:gd name="connsiteX0" fmla="*/ 2264 w 12264"/>
              <a:gd name="connsiteY0" fmla="*/ 0 h 10000"/>
              <a:gd name="connsiteX1" fmla="*/ 12264 w 12264"/>
              <a:gd name="connsiteY1" fmla="*/ 0 h 10000"/>
              <a:gd name="connsiteX2" fmla="*/ 12264 w 12264"/>
              <a:gd name="connsiteY2" fmla="*/ 10000 h 10000"/>
              <a:gd name="connsiteX3" fmla="*/ 2264 w 12264"/>
              <a:gd name="connsiteY3" fmla="*/ 10000 h 10000"/>
              <a:gd name="connsiteX4" fmla="*/ 2264 w 12264"/>
              <a:gd name="connsiteY4" fmla="*/ 0 h 10000"/>
              <a:gd name="connsiteX0" fmla="*/ 2303 w 12303"/>
              <a:gd name="connsiteY0" fmla="*/ 0 h 10000"/>
              <a:gd name="connsiteX1" fmla="*/ 12303 w 12303"/>
              <a:gd name="connsiteY1" fmla="*/ 0 h 10000"/>
              <a:gd name="connsiteX2" fmla="*/ 12303 w 12303"/>
              <a:gd name="connsiteY2" fmla="*/ 10000 h 10000"/>
              <a:gd name="connsiteX3" fmla="*/ 2303 w 12303"/>
              <a:gd name="connsiteY3" fmla="*/ 10000 h 10000"/>
              <a:gd name="connsiteX4" fmla="*/ 2303 w 12303"/>
              <a:gd name="connsiteY4" fmla="*/ 0 h 10000"/>
              <a:gd name="connsiteX0" fmla="*/ 2273 w 12273"/>
              <a:gd name="connsiteY0" fmla="*/ 0 h 10000"/>
              <a:gd name="connsiteX1" fmla="*/ 12273 w 12273"/>
              <a:gd name="connsiteY1" fmla="*/ 0 h 10000"/>
              <a:gd name="connsiteX2" fmla="*/ 12273 w 12273"/>
              <a:gd name="connsiteY2" fmla="*/ 10000 h 10000"/>
              <a:gd name="connsiteX3" fmla="*/ 2273 w 12273"/>
              <a:gd name="connsiteY3" fmla="*/ 10000 h 10000"/>
              <a:gd name="connsiteX4" fmla="*/ 2273 w 12273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3" h="10000">
                <a:moveTo>
                  <a:pt x="2273" y="0"/>
                </a:moveTo>
                <a:lnTo>
                  <a:pt x="12273" y="0"/>
                </a:lnTo>
                <a:lnTo>
                  <a:pt x="12273" y="10000"/>
                </a:lnTo>
                <a:lnTo>
                  <a:pt x="2273" y="10000"/>
                </a:lnTo>
                <a:cubicBezTo>
                  <a:pt x="215" y="7508"/>
                  <a:pt x="-1596" y="4260"/>
                  <a:pt x="2273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308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116">
          <p15:clr>
            <a:srgbClr val="FBAE40"/>
          </p15:clr>
        </p15:guide>
        <p15:guide id="3" pos="55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3041143"/>
            <a:ext cx="7993063" cy="747897"/>
          </a:xfrm>
        </p:spPr>
        <p:txBody>
          <a:bodyPr anchor="b"/>
          <a:lstStyle>
            <a:lvl1pPr algn="l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1" y="4160113"/>
            <a:ext cx="7993063" cy="276999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11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option 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16" y="1844824"/>
            <a:ext cx="5472000" cy="2088232"/>
          </a:xfrm>
          <a:prstGeom prst="rect">
            <a:avLst/>
          </a:prstGeom>
          <a:ln>
            <a:noFill/>
          </a:ln>
        </p:spPr>
        <p:txBody>
          <a:bodyPr bIns="0" anchor="ctr" anchorCtr="0">
            <a:noAutofit/>
          </a:bodyPr>
          <a:lstStyle>
            <a:lvl1pPr algn="ctr">
              <a:lnSpc>
                <a:spcPct val="7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416" y="4005064"/>
            <a:ext cx="5040000" cy="30777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4A112773-0389-44C1-9A6C-D346A4A502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2445" y="0"/>
            <a:ext cx="4919555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281 w 12281"/>
              <a:gd name="connsiteY0" fmla="*/ 0 h 10000"/>
              <a:gd name="connsiteX1" fmla="*/ 12281 w 12281"/>
              <a:gd name="connsiteY1" fmla="*/ 0 h 10000"/>
              <a:gd name="connsiteX2" fmla="*/ 12281 w 12281"/>
              <a:gd name="connsiteY2" fmla="*/ 10000 h 10000"/>
              <a:gd name="connsiteX3" fmla="*/ 2281 w 12281"/>
              <a:gd name="connsiteY3" fmla="*/ 10000 h 10000"/>
              <a:gd name="connsiteX4" fmla="*/ 2281 w 12281"/>
              <a:gd name="connsiteY4" fmla="*/ 0 h 10000"/>
              <a:gd name="connsiteX0" fmla="*/ 2718 w 12718"/>
              <a:gd name="connsiteY0" fmla="*/ 0 h 10000"/>
              <a:gd name="connsiteX1" fmla="*/ 12718 w 12718"/>
              <a:gd name="connsiteY1" fmla="*/ 0 h 10000"/>
              <a:gd name="connsiteX2" fmla="*/ 12718 w 12718"/>
              <a:gd name="connsiteY2" fmla="*/ 10000 h 10000"/>
              <a:gd name="connsiteX3" fmla="*/ 2718 w 12718"/>
              <a:gd name="connsiteY3" fmla="*/ 10000 h 10000"/>
              <a:gd name="connsiteX4" fmla="*/ 2718 w 12718"/>
              <a:gd name="connsiteY4" fmla="*/ 0 h 10000"/>
              <a:gd name="connsiteX0" fmla="*/ 2205 w 12205"/>
              <a:gd name="connsiteY0" fmla="*/ 0 h 10000"/>
              <a:gd name="connsiteX1" fmla="*/ 12205 w 12205"/>
              <a:gd name="connsiteY1" fmla="*/ 0 h 10000"/>
              <a:gd name="connsiteX2" fmla="*/ 12205 w 12205"/>
              <a:gd name="connsiteY2" fmla="*/ 10000 h 10000"/>
              <a:gd name="connsiteX3" fmla="*/ 2205 w 12205"/>
              <a:gd name="connsiteY3" fmla="*/ 10000 h 10000"/>
              <a:gd name="connsiteX4" fmla="*/ 2205 w 12205"/>
              <a:gd name="connsiteY4" fmla="*/ 0 h 10000"/>
              <a:gd name="connsiteX0" fmla="*/ 2264 w 12264"/>
              <a:gd name="connsiteY0" fmla="*/ 0 h 10000"/>
              <a:gd name="connsiteX1" fmla="*/ 12264 w 12264"/>
              <a:gd name="connsiteY1" fmla="*/ 0 h 10000"/>
              <a:gd name="connsiteX2" fmla="*/ 12264 w 12264"/>
              <a:gd name="connsiteY2" fmla="*/ 10000 h 10000"/>
              <a:gd name="connsiteX3" fmla="*/ 2264 w 12264"/>
              <a:gd name="connsiteY3" fmla="*/ 10000 h 10000"/>
              <a:gd name="connsiteX4" fmla="*/ 2264 w 12264"/>
              <a:gd name="connsiteY4" fmla="*/ 0 h 10000"/>
              <a:gd name="connsiteX0" fmla="*/ 2303 w 12303"/>
              <a:gd name="connsiteY0" fmla="*/ 0 h 10000"/>
              <a:gd name="connsiteX1" fmla="*/ 12303 w 12303"/>
              <a:gd name="connsiteY1" fmla="*/ 0 h 10000"/>
              <a:gd name="connsiteX2" fmla="*/ 12303 w 12303"/>
              <a:gd name="connsiteY2" fmla="*/ 10000 h 10000"/>
              <a:gd name="connsiteX3" fmla="*/ 2303 w 12303"/>
              <a:gd name="connsiteY3" fmla="*/ 10000 h 10000"/>
              <a:gd name="connsiteX4" fmla="*/ 2303 w 12303"/>
              <a:gd name="connsiteY4" fmla="*/ 0 h 10000"/>
              <a:gd name="connsiteX0" fmla="*/ 2273 w 12273"/>
              <a:gd name="connsiteY0" fmla="*/ 0 h 10000"/>
              <a:gd name="connsiteX1" fmla="*/ 12273 w 12273"/>
              <a:gd name="connsiteY1" fmla="*/ 0 h 10000"/>
              <a:gd name="connsiteX2" fmla="*/ 12273 w 12273"/>
              <a:gd name="connsiteY2" fmla="*/ 10000 h 10000"/>
              <a:gd name="connsiteX3" fmla="*/ 2273 w 12273"/>
              <a:gd name="connsiteY3" fmla="*/ 10000 h 10000"/>
              <a:gd name="connsiteX4" fmla="*/ 2273 w 12273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3" h="10000">
                <a:moveTo>
                  <a:pt x="2273" y="0"/>
                </a:moveTo>
                <a:lnTo>
                  <a:pt x="12273" y="0"/>
                </a:lnTo>
                <a:lnTo>
                  <a:pt x="12273" y="10000"/>
                </a:lnTo>
                <a:lnTo>
                  <a:pt x="2273" y="10000"/>
                </a:lnTo>
                <a:cubicBezTo>
                  <a:pt x="215" y="7508"/>
                  <a:pt x="-1596" y="4260"/>
                  <a:pt x="2273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89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116">
          <p15:clr>
            <a:srgbClr val="FBAE40"/>
          </p15:clr>
        </p15:guide>
        <p15:guide id="3" pos="556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option 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16" y="1844824"/>
            <a:ext cx="5472000" cy="2088232"/>
          </a:xfrm>
          <a:prstGeom prst="rect">
            <a:avLst/>
          </a:prstGeom>
          <a:ln>
            <a:noFill/>
          </a:ln>
        </p:spPr>
        <p:txBody>
          <a:bodyPr bIns="0" anchor="ctr" anchorCtr="0">
            <a:noAutofit/>
          </a:bodyPr>
          <a:lstStyle>
            <a:lvl1pPr algn="ctr">
              <a:lnSpc>
                <a:spcPct val="7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416" y="4005064"/>
            <a:ext cx="5040000" cy="30777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997D0358-D1A5-4615-A65D-68C0B35BE6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2445" y="0"/>
            <a:ext cx="4919555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281 w 12281"/>
              <a:gd name="connsiteY0" fmla="*/ 0 h 10000"/>
              <a:gd name="connsiteX1" fmla="*/ 12281 w 12281"/>
              <a:gd name="connsiteY1" fmla="*/ 0 h 10000"/>
              <a:gd name="connsiteX2" fmla="*/ 12281 w 12281"/>
              <a:gd name="connsiteY2" fmla="*/ 10000 h 10000"/>
              <a:gd name="connsiteX3" fmla="*/ 2281 w 12281"/>
              <a:gd name="connsiteY3" fmla="*/ 10000 h 10000"/>
              <a:gd name="connsiteX4" fmla="*/ 2281 w 12281"/>
              <a:gd name="connsiteY4" fmla="*/ 0 h 10000"/>
              <a:gd name="connsiteX0" fmla="*/ 2718 w 12718"/>
              <a:gd name="connsiteY0" fmla="*/ 0 h 10000"/>
              <a:gd name="connsiteX1" fmla="*/ 12718 w 12718"/>
              <a:gd name="connsiteY1" fmla="*/ 0 h 10000"/>
              <a:gd name="connsiteX2" fmla="*/ 12718 w 12718"/>
              <a:gd name="connsiteY2" fmla="*/ 10000 h 10000"/>
              <a:gd name="connsiteX3" fmla="*/ 2718 w 12718"/>
              <a:gd name="connsiteY3" fmla="*/ 10000 h 10000"/>
              <a:gd name="connsiteX4" fmla="*/ 2718 w 12718"/>
              <a:gd name="connsiteY4" fmla="*/ 0 h 10000"/>
              <a:gd name="connsiteX0" fmla="*/ 2205 w 12205"/>
              <a:gd name="connsiteY0" fmla="*/ 0 h 10000"/>
              <a:gd name="connsiteX1" fmla="*/ 12205 w 12205"/>
              <a:gd name="connsiteY1" fmla="*/ 0 h 10000"/>
              <a:gd name="connsiteX2" fmla="*/ 12205 w 12205"/>
              <a:gd name="connsiteY2" fmla="*/ 10000 h 10000"/>
              <a:gd name="connsiteX3" fmla="*/ 2205 w 12205"/>
              <a:gd name="connsiteY3" fmla="*/ 10000 h 10000"/>
              <a:gd name="connsiteX4" fmla="*/ 2205 w 12205"/>
              <a:gd name="connsiteY4" fmla="*/ 0 h 10000"/>
              <a:gd name="connsiteX0" fmla="*/ 2264 w 12264"/>
              <a:gd name="connsiteY0" fmla="*/ 0 h 10000"/>
              <a:gd name="connsiteX1" fmla="*/ 12264 w 12264"/>
              <a:gd name="connsiteY1" fmla="*/ 0 h 10000"/>
              <a:gd name="connsiteX2" fmla="*/ 12264 w 12264"/>
              <a:gd name="connsiteY2" fmla="*/ 10000 h 10000"/>
              <a:gd name="connsiteX3" fmla="*/ 2264 w 12264"/>
              <a:gd name="connsiteY3" fmla="*/ 10000 h 10000"/>
              <a:gd name="connsiteX4" fmla="*/ 2264 w 12264"/>
              <a:gd name="connsiteY4" fmla="*/ 0 h 10000"/>
              <a:gd name="connsiteX0" fmla="*/ 2303 w 12303"/>
              <a:gd name="connsiteY0" fmla="*/ 0 h 10000"/>
              <a:gd name="connsiteX1" fmla="*/ 12303 w 12303"/>
              <a:gd name="connsiteY1" fmla="*/ 0 h 10000"/>
              <a:gd name="connsiteX2" fmla="*/ 12303 w 12303"/>
              <a:gd name="connsiteY2" fmla="*/ 10000 h 10000"/>
              <a:gd name="connsiteX3" fmla="*/ 2303 w 12303"/>
              <a:gd name="connsiteY3" fmla="*/ 10000 h 10000"/>
              <a:gd name="connsiteX4" fmla="*/ 2303 w 12303"/>
              <a:gd name="connsiteY4" fmla="*/ 0 h 10000"/>
              <a:gd name="connsiteX0" fmla="*/ 2273 w 12273"/>
              <a:gd name="connsiteY0" fmla="*/ 0 h 10000"/>
              <a:gd name="connsiteX1" fmla="*/ 12273 w 12273"/>
              <a:gd name="connsiteY1" fmla="*/ 0 h 10000"/>
              <a:gd name="connsiteX2" fmla="*/ 12273 w 12273"/>
              <a:gd name="connsiteY2" fmla="*/ 10000 h 10000"/>
              <a:gd name="connsiteX3" fmla="*/ 2273 w 12273"/>
              <a:gd name="connsiteY3" fmla="*/ 10000 h 10000"/>
              <a:gd name="connsiteX4" fmla="*/ 2273 w 12273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3" h="10000">
                <a:moveTo>
                  <a:pt x="2273" y="0"/>
                </a:moveTo>
                <a:lnTo>
                  <a:pt x="12273" y="0"/>
                </a:lnTo>
                <a:lnTo>
                  <a:pt x="12273" y="10000"/>
                </a:lnTo>
                <a:lnTo>
                  <a:pt x="2273" y="10000"/>
                </a:lnTo>
                <a:cubicBezTo>
                  <a:pt x="215" y="7508"/>
                  <a:pt x="-1596" y="4260"/>
                  <a:pt x="2273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688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116">
          <p15:clr>
            <a:srgbClr val="FBAE40"/>
          </p15:clr>
        </p15:guide>
        <p15:guide id="3" pos="556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761895"/>
            <a:ext cx="7488237" cy="1334211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7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080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4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option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761895"/>
            <a:ext cx="7488237" cy="1334211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7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060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4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option 3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761895"/>
            <a:ext cx="7488237" cy="1334211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7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984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4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option 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2438730"/>
            <a:ext cx="5256213" cy="1980542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7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1CEBE5DC-07E1-4B65-9518-961D2B3183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48128" y="0"/>
            <a:ext cx="4943872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281 w 12281"/>
              <a:gd name="connsiteY0" fmla="*/ 0 h 10000"/>
              <a:gd name="connsiteX1" fmla="*/ 12281 w 12281"/>
              <a:gd name="connsiteY1" fmla="*/ 0 h 10000"/>
              <a:gd name="connsiteX2" fmla="*/ 12281 w 12281"/>
              <a:gd name="connsiteY2" fmla="*/ 10000 h 10000"/>
              <a:gd name="connsiteX3" fmla="*/ 2281 w 12281"/>
              <a:gd name="connsiteY3" fmla="*/ 10000 h 10000"/>
              <a:gd name="connsiteX4" fmla="*/ 2281 w 12281"/>
              <a:gd name="connsiteY4" fmla="*/ 0 h 10000"/>
              <a:gd name="connsiteX0" fmla="*/ 2718 w 12718"/>
              <a:gd name="connsiteY0" fmla="*/ 0 h 10000"/>
              <a:gd name="connsiteX1" fmla="*/ 12718 w 12718"/>
              <a:gd name="connsiteY1" fmla="*/ 0 h 10000"/>
              <a:gd name="connsiteX2" fmla="*/ 12718 w 12718"/>
              <a:gd name="connsiteY2" fmla="*/ 10000 h 10000"/>
              <a:gd name="connsiteX3" fmla="*/ 2718 w 12718"/>
              <a:gd name="connsiteY3" fmla="*/ 10000 h 10000"/>
              <a:gd name="connsiteX4" fmla="*/ 2718 w 12718"/>
              <a:gd name="connsiteY4" fmla="*/ 0 h 10000"/>
              <a:gd name="connsiteX0" fmla="*/ 2205 w 12205"/>
              <a:gd name="connsiteY0" fmla="*/ 0 h 10000"/>
              <a:gd name="connsiteX1" fmla="*/ 12205 w 12205"/>
              <a:gd name="connsiteY1" fmla="*/ 0 h 10000"/>
              <a:gd name="connsiteX2" fmla="*/ 12205 w 12205"/>
              <a:gd name="connsiteY2" fmla="*/ 10000 h 10000"/>
              <a:gd name="connsiteX3" fmla="*/ 2205 w 12205"/>
              <a:gd name="connsiteY3" fmla="*/ 10000 h 10000"/>
              <a:gd name="connsiteX4" fmla="*/ 2205 w 12205"/>
              <a:gd name="connsiteY4" fmla="*/ 0 h 10000"/>
              <a:gd name="connsiteX0" fmla="*/ 2264 w 12264"/>
              <a:gd name="connsiteY0" fmla="*/ 0 h 10000"/>
              <a:gd name="connsiteX1" fmla="*/ 12264 w 12264"/>
              <a:gd name="connsiteY1" fmla="*/ 0 h 10000"/>
              <a:gd name="connsiteX2" fmla="*/ 12264 w 12264"/>
              <a:gd name="connsiteY2" fmla="*/ 10000 h 10000"/>
              <a:gd name="connsiteX3" fmla="*/ 2264 w 12264"/>
              <a:gd name="connsiteY3" fmla="*/ 10000 h 10000"/>
              <a:gd name="connsiteX4" fmla="*/ 2264 w 12264"/>
              <a:gd name="connsiteY4" fmla="*/ 0 h 10000"/>
              <a:gd name="connsiteX0" fmla="*/ 2303 w 12303"/>
              <a:gd name="connsiteY0" fmla="*/ 0 h 10000"/>
              <a:gd name="connsiteX1" fmla="*/ 12303 w 12303"/>
              <a:gd name="connsiteY1" fmla="*/ 0 h 10000"/>
              <a:gd name="connsiteX2" fmla="*/ 12303 w 12303"/>
              <a:gd name="connsiteY2" fmla="*/ 10000 h 10000"/>
              <a:gd name="connsiteX3" fmla="*/ 2303 w 12303"/>
              <a:gd name="connsiteY3" fmla="*/ 10000 h 10000"/>
              <a:gd name="connsiteX4" fmla="*/ 2303 w 12303"/>
              <a:gd name="connsiteY4" fmla="*/ 0 h 10000"/>
              <a:gd name="connsiteX0" fmla="*/ 2273 w 12273"/>
              <a:gd name="connsiteY0" fmla="*/ 0 h 10000"/>
              <a:gd name="connsiteX1" fmla="*/ 12273 w 12273"/>
              <a:gd name="connsiteY1" fmla="*/ 0 h 10000"/>
              <a:gd name="connsiteX2" fmla="*/ 12273 w 12273"/>
              <a:gd name="connsiteY2" fmla="*/ 10000 h 10000"/>
              <a:gd name="connsiteX3" fmla="*/ 2273 w 12273"/>
              <a:gd name="connsiteY3" fmla="*/ 10000 h 10000"/>
              <a:gd name="connsiteX4" fmla="*/ 2273 w 12273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3" h="10000">
                <a:moveTo>
                  <a:pt x="2273" y="0"/>
                </a:moveTo>
                <a:lnTo>
                  <a:pt x="12273" y="0"/>
                </a:lnTo>
                <a:lnTo>
                  <a:pt x="12273" y="10000"/>
                </a:lnTo>
                <a:lnTo>
                  <a:pt x="2273" y="10000"/>
                </a:lnTo>
                <a:cubicBezTo>
                  <a:pt x="215" y="7508"/>
                  <a:pt x="-1596" y="4260"/>
                  <a:pt x="2273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699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4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option 5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2438730"/>
            <a:ext cx="5256213" cy="1980542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7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EA36F336-08E4-4E71-B479-98F032E8E4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48128" y="0"/>
            <a:ext cx="4943872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281 w 12281"/>
              <a:gd name="connsiteY0" fmla="*/ 0 h 10000"/>
              <a:gd name="connsiteX1" fmla="*/ 12281 w 12281"/>
              <a:gd name="connsiteY1" fmla="*/ 0 h 10000"/>
              <a:gd name="connsiteX2" fmla="*/ 12281 w 12281"/>
              <a:gd name="connsiteY2" fmla="*/ 10000 h 10000"/>
              <a:gd name="connsiteX3" fmla="*/ 2281 w 12281"/>
              <a:gd name="connsiteY3" fmla="*/ 10000 h 10000"/>
              <a:gd name="connsiteX4" fmla="*/ 2281 w 12281"/>
              <a:gd name="connsiteY4" fmla="*/ 0 h 10000"/>
              <a:gd name="connsiteX0" fmla="*/ 2718 w 12718"/>
              <a:gd name="connsiteY0" fmla="*/ 0 h 10000"/>
              <a:gd name="connsiteX1" fmla="*/ 12718 w 12718"/>
              <a:gd name="connsiteY1" fmla="*/ 0 h 10000"/>
              <a:gd name="connsiteX2" fmla="*/ 12718 w 12718"/>
              <a:gd name="connsiteY2" fmla="*/ 10000 h 10000"/>
              <a:gd name="connsiteX3" fmla="*/ 2718 w 12718"/>
              <a:gd name="connsiteY3" fmla="*/ 10000 h 10000"/>
              <a:gd name="connsiteX4" fmla="*/ 2718 w 12718"/>
              <a:gd name="connsiteY4" fmla="*/ 0 h 10000"/>
              <a:gd name="connsiteX0" fmla="*/ 2205 w 12205"/>
              <a:gd name="connsiteY0" fmla="*/ 0 h 10000"/>
              <a:gd name="connsiteX1" fmla="*/ 12205 w 12205"/>
              <a:gd name="connsiteY1" fmla="*/ 0 h 10000"/>
              <a:gd name="connsiteX2" fmla="*/ 12205 w 12205"/>
              <a:gd name="connsiteY2" fmla="*/ 10000 h 10000"/>
              <a:gd name="connsiteX3" fmla="*/ 2205 w 12205"/>
              <a:gd name="connsiteY3" fmla="*/ 10000 h 10000"/>
              <a:gd name="connsiteX4" fmla="*/ 2205 w 12205"/>
              <a:gd name="connsiteY4" fmla="*/ 0 h 10000"/>
              <a:gd name="connsiteX0" fmla="*/ 2264 w 12264"/>
              <a:gd name="connsiteY0" fmla="*/ 0 h 10000"/>
              <a:gd name="connsiteX1" fmla="*/ 12264 w 12264"/>
              <a:gd name="connsiteY1" fmla="*/ 0 h 10000"/>
              <a:gd name="connsiteX2" fmla="*/ 12264 w 12264"/>
              <a:gd name="connsiteY2" fmla="*/ 10000 h 10000"/>
              <a:gd name="connsiteX3" fmla="*/ 2264 w 12264"/>
              <a:gd name="connsiteY3" fmla="*/ 10000 h 10000"/>
              <a:gd name="connsiteX4" fmla="*/ 2264 w 12264"/>
              <a:gd name="connsiteY4" fmla="*/ 0 h 10000"/>
              <a:gd name="connsiteX0" fmla="*/ 2303 w 12303"/>
              <a:gd name="connsiteY0" fmla="*/ 0 h 10000"/>
              <a:gd name="connsiteX1" fmla="*/ 12303 w 12303"/>
              <a:gd name="connsiteY1" fmla="*/ 0 h 10000"/>
              <a:gd name="connsiteX2" fmla="*/ 12303 w 12303"/>
              <a:gd name="connsiteY2" fmla="*/ 10000 h 10000"/>
              <a:gd name="connsiteX3" fmla="*/ 2303 w 12303"/>
              <a:gd name="connsiteY3" fmla="*/ 10000 h 10000"/>
              <a:gd name="connsiteX4" fmla="*/ 2303 w 12303"/>
              <a:gd name="connsiteY4" fmla="*/ 0 h 10000"/>
              <a:gd name="connsiteX0" fmla="*/ 2273 w 12273"/>
              <a:gd name="connsiteY0" fmla="*/ 0 h 10000"/>
              <a:gd name="connsiteX1" fmla="*/ 12273 w 12273"/>
              <a:gd name="connsiteY1" fmla="*/ 0 h 10000"/>
              <a:gd name="connsiteX2" fmla="*/ 12273 w 12273"/>
              <a:gd name="connsiteY2" fmla="*/ 10000 h 10000"/>
              <a:gd name="connsiteX3" fmla="*/ 2273 w 12273"/>
              <a:gd name="connsiteY3" fmla="*/ 10000 h 10000"/>
              <a:gd name="connsiteX4" fmla="*/ 2273 w 12273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3" h="10000">
                <a:moveTo>
                  <a:pt x="2273" y="0"/>
                </a:moveTo>
                <a:lnTo>
                  <a:pt x="12273" y="0"/>
                </a:lnTo>
                <a:lnTo>
                  <a:pt x="12273" y="10000"/>
                </a:lnTo>
                <a:lnTo>
                  <a:pt x="2273" y="10000"/>
                </a:lnTo>
                <a:cubicBezTo>
                  <a:pt x="215" y="7508"/>
                  <a:pt x="-1596" y="4260"/>
                  <a:pt x="2273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4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4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 option 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2438730"/>
            <a:ext cx="5256213" cy="1980542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7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1CEBE5DC-07E1-4B65-9518-961D2B3183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48128" y="0"/>
            <a:ext cx="4943872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281 w 12281"/>
              <a:gd name="connsiteY0" fmla="*/ 0 h 10000"/>
              <a:gd name="connsiteX1" fmla="*/ 12281 w 12281"/>
              <a:gd name="connsiteY1" fmla="*/ 0 h 10000"/>
              <a:gd name="connsiteX2" fmla="*/ 12281 w 12281"/>
              <a:gd name="connsiteY2" fmla="*/ 10000 h 10000"/>
              <a:gd name="connsiteX3" fmla="*/ 2281 w 12281"/>
              <a:gd name="connsiteY3" fmla="*/ 10000 h 10000"/>
              <a:gd name="connsiteX4" fmla="*/ 2281 w 12281"/>
              <a:gd name="connsiteY4" fmla="*/ 0 h 10000"/>
              <a:gd name="connsiteX0" fmla="*/ 2718 w 12718"/>
              <a:gd name="connsiteY0" fmla="*/ 0 h 10000"/>
              <a:gd name="connsiteX1" fmla="*/ 12718 w 12718"/>
              <a:gd name="connsiteY1" fmla="*/ 0 h 10000"/>
              <a:gd name="connsiteX2" fmla="*/ 12718 w 12718"/>
              <a:gd name="connsiteY2" fmla="*/ 10000 h 10000"/>
              <a:gd name="connsiteX3" fmla="*/ 2718 w 12718"/>
              <a:gd name="connsiteY3" fmla="*/ 10000 h 10000"/>
              <a:gd name="connsiteX4" fmla="*/ 2718 w 12718"/>
              <a:gd name="connsiteY4" fmla="*/ 0 h 10000"/>
              <a:gd name="connsiteX0" fmla="*/ 2205 w 12205"/>
              <a:gd name="connsiteY0" fmla="*/ 0 h 10000"/>
              <a:gd name="connsiteX1" fmla="*/ 12205 w 12205"/>
              <a:gd name="connsiteY1" fmla="*/ 0 h 10000"/>
              <a:gd name="connsiteX2" fmla="*/ 12205 w 12205"/>
              <a:gd name="connsiteY2" fmla="*/ 10000 h 10000"/>
              <a:gd name="connsiteX3" fmla="*/ 2205 w 12205"/>
              <a:gd name="connsiteY3" fmla="*/ 10000 h 10000"/>
              <a:gd name="connsiteX4" fmla="*/ 2205 w 12205"/>
              <a:gd name="connsiteY4" fmla="*/ 0 h 10000"/>
              <a:gd name="connsiteX0" fmla="*/ 2264 w 12264"/>
              <a:gd name="connsiteY0" fmla="*/ 0 h 10000"/>
              <a:gd name="connsiteX1" fmla="*/ 12264 w 12264"/>
              <a:gd name="connsiteY1" fmla="*/ 0 h 10000"/>
              <a:gd name="connsiteX2" fmla="*/ 12264 w 12264"/>
              <a:gd name="connsiteY2" fmla="*/ 10000 h 10000"/>
              <a:gd name="connsiteX3" fmla="*/ 2264 w 12264"/>
              <a:gd name="connsiteY3" fmla="*/ 10000 h 10000"/>
              <a:gd name="connsiteX4" fmla="*/ 2264 w 12264"/>
              <a:gd name="connsiteY4" fmla="*/ 0 h 10000"/>
              <a:gd name="connsiteX0" fmla="*/ 2303 w 12303"/>
              <a:gd name="connsiteY0" fmla="*/ 0 h 10000"/>
              <a:gd name="connsiteX1" fmla="*/ 12303 w 12303"/>
              <a:gd name="connsiteY1" fmla="*/ 0 h 10000"/>
              <a:gd name="connsiteX2" fmla="*/ 12303 w 12303"/>
              <a:gd name="connsiteY2" fmla="*/ 10000 h 10000"/>
              <a:gd name="connsiteX3" fmla="*/ 2303 w 12303"/>
              <a:gd name="connsiteY3" fmla="*/ 10000 h 10000"/>
              <a:gd name="connsiteX4" fmla="*/ 2303 w 12303"/>
              <a:gd name="connsiteY4" fmla="*/ 0 h 10000"/>
              <a:gd name="connsiteX0" fmla="*/ 2273 w 12273"/>
              <a:gd name="connsiteY0" fmla="*/ 0 h 10000"/>
              <a:gd name="connsiteX1" fmla="*/ 12273 w 12273"/>
              <a:gd name="connsiteY1" fmla="*/ 0 h 10000"/>
              <a:gd name="connsiteX2" fmla="*/ 12273 w 12273"/>
              <a:gd name="connsiteY2" fmla="*/ 10000 h 10000"/>
              <a:gd name="connsiteX3" fmla="*/ 2273 w 12273"/>
              <a:gd name="connsiteY3" fmla="*/ 10000 h 10000"/>
              <a:gd name="connsiteX4" fmla="*/ 2273 w 12273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3" h="10000">
                <a:moveTo>
                  <a:pt x="2273" y="0"/>
                </a:moveTo>
                <a:lnTo>
                  <a:pt x="12273" y="0"/>
                </a:lnTo>
                <a:lnTo>
                  <a:pt x="12273" y="10000"/>
                </a:lnTo>
                <a:lnTo>
                  <a:pt x="2273" y="10000"/>
                </a:lnTo>
                <a:cubicBezTo>
                  <a:pt x="215" y="7508"/>
                  <a:pt x="-1596" y="4260"/>
                  <a:pt x="2273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396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4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 option 5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2438730"/>
            <a:ext cx="5256213" cy="1980542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7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EA36F336-08E4-4E71-B479-98F032E8E4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48128" y="0"/>
            <a:ext cx="4943872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281 w 12281"/>
              <a:gd name="connsiteY0" fmla="*/ 0 h 10000"/>
              <a:gd name="connsiteX1" fmla="*/ 12281 w 12281"/>
              <a:gd name="connsiteY1" fmla="*/ 0 h 10000"/>
              <a:gd name="connsiteX2" fmla="*/ 12281 w 12281"/>
              <a:gd name="connsiteY2" fmla="*/ 10000 h 10000"/>
              <a:gd name="connsiteX3" fmla="*/ 2281 w 12281"/>
              <a:gd name="connsiteY3" fmla="*/ 10000 h 10000"/>
              <a:gd name="connsiteX4" fmla="*/ 2281 w 12281"/>
              <a:gd name="connsiteY4" fmla="*/ 0 h 10000"/>
              <a:gd name="connsiteX0" fmla="*/ 2718 w 12718"/>
              <a:gd name="connsiteY0" fmla="*/ 0 h 10000"/>
              <a:gd name="connsiteX1" fmla="*/ 12718 w 12718"/>
              <a:gd name="connsiteY1" fmla="*/ 0 h 10000"/>
              <a:gd name="connsiteX2" fmla="*/ 12718 w 12718"/>
              <a:gd name="connsiteY2" fmla="*/ 10000 h 10000"/>
              <a:gd name="connsiteX3" fmla="*/ 2718 w 12718"/>
              <a:gd name="connsiteY3" fmla="*/ 10000 h 10000"/>
              <a:gd name="connsiteX4" fmla="*/ 2718 w 12718"/>
              <a:gd name="connsiteY4" fmla="*/ 0 h 10000"/>
              <a:gd name="connsiteX0" fmla="*/ 2205 w 12205"/>
              <a:gd name="connsiteY0" fmla="*/ 0 h 10000"/>
              <a:gd name="connsiteX1" fmla="*/ 12205 w 12205"/>
              <a:gd name="connsiteY1" fmla="*/ 0 h 10000"/>
              <a:gd name="connsiteX2" fmla="*/ 12205 w 12205"/>
              <a:gd name="connsiteY2" fmla="*/ 10000 h 10000"/>
              <a:gd name="connsiteX3" fmla="*/ 2205 w 12205"/>
              <a:gd name="connsiteY3" fmla="*/ 10000 h 10000"/>
              <a:gd name="connsiteX4" fmla="*/ 2205 w 12205"/>
              <a:gd name="connsiteY4" fmla="*/ 0 h 10000"/>
              <a:gd name="connsiteX0" fmla="*/ 2264 w 12264"/>
              <a:gd name="connsiteY0" fmla="*/ 0 h 10000"/>
              <a:gd name="connsiteX1" fmla="*/ 12264 w 12264"/>
              <a:gd name="connsiteY1" fmla="*/ 0 h 10000"/>
              <a:gd name="connsiteX2" fmla="*/ 12264 w 12264"/>
              <a:gd name="connsiteY2" fmla="*/ 10000 h 10000"/>
              <a:gd name="connsiteX3" fmla="*/ 2264 w 12264"/>
              <a:gd name="connsiteY3" fmla="*/ 10000 h 10000"/>
              <a:gd name="connsiteX4" fmla="*/ 2264 w 12264"/>
              <a:gd name="connsiteY4" fmla="*/ 0 h 10000"/>
              <a:gd name="connsiteX0" fmla="*/ 2303 w 12303"/>
              <a:gd name="connsiteY0" fmla="*/ 0 h 10000"/>
              <a:gd name="connsiteX1" fmla="*/ 12303 w 12303"/>
              <a:gd name="connsiteY1" fmla="*/ 0 h 10000"/>
              <a:gd name="connsiteX2" fmla="*/ 12303 w 12303"/>
              <a:gd name="connsiteY2" fmla="*/ 10000 h 10000"/>
              <a:gd name="connsiteX3" fmla="*/ 2303 w 12303"/>
              <a:gd name="connsiteY3" fmla="*/ 10000 h 10000"/>
              <a:gd name="connsiteX4" fmla="*/ 2303 w 12303"/>
              <a:gd name="connsiteY4" fmla="*/ 0 h 10000"/>
              <a:gd name="connsiteX0" fmla="*/ 2273 w 12273"/>
              <a:gd name="connsiteY0" fmla="*/ 0 h 10000"/>
              <a:gd name="connsiteX1" fmla="*/ 12273 w 12273"/>
              <a:gd name="connsiteY1" fmla="*/ 0 h 10000"/>
              <a:gd name="connsiteX2" fmla="*/ 12273 w 12273"/>
              <a:gd name="connsiteY2" fmla="*/ 10000 h 10000"/>
              <a:gd name="connsiteX3" fmla="*/ 2273 w 12273"/>
              <a:gd name="connsiteY3" fmla="*/ 10000 h 10000"/>
              <a:gd name="connsiteX4" fmla="*/ 2273 w 12273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3" h="10000">
                <a:moveTo>
                  <a:pt x="2273" y="0"/>
                </a:moveTo>
                <a:lnTo>
                  <a:pt x="12273" y="0"/>
                </a:lnTo>
                <a:lnTo>
                  <a:pt x="12273" y="10000"/>
                </a:lnTo>
                <a:lnTo>
                  <a:pt x="2273" y="10000"/>
                </a:lnTo>
                <a:cubicBezTo>
                  <a:pt x="215" y="7508"/>
                  <a:pt x="-1596" y="4260"/>
                  <a:pt x="2273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967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4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- option 4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2438730"/>
            <a:ext cx="5256213" cy="1980542"/>
          </a:xfrm>
        </p:spPr>
        <p:txBody>
          <a:bodyPr wrap="square" anchor="ctr" anchorCtr="0">
            <a:spAutoFit/>
          </a:bodyPr>
          <a:lstStyle>
            <a:lvl1pPr algn="ctr">
              <a:lnSpc>
                <a:spcPct val="70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1CEBE5DC-07E1-4B65-9518-961D2B3183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48128" y="0"/>
            <a:ext cx="4943872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281 w 12281"/>
              <a:gd name="connsiteY0" fmla="*/ 0 h 10000"/>
              <a:gd name="connsiteX1" fmla="*/ 12281 w 12281"/>
              <a:gd name="connsiteY1" fmla="*/ 0 h 10000"/>
              <a:gd name="connsiteX2" fmla="*/ 12281 w 12281"/>
              <a:gd name="connsiteY2" fmla="*/ 10000 h 10000"/>
              <a:gd name="connsiteX3" fmla="*/ 2281 w 12281"/>
              <a:gd name="connsiteY3" fmla="*/ 10000 h 10000"/>
              <a:gd name="connsiteX4" fmla="*/ 2281 w 12281"/>
              <a:gd name="connsiteY4" fmla="*/ 0 h 10000"/>
              <a:gd name="connsiteX0" fmla="*/ 2718 w 12718"/>
              <a:gd name="connsiteY0" fmla="*/ 0 h 10000"/>
              <a:gd name="connsiteX1" fmla="*/ 12718 w 12718"/>
              <a:gd name="connsiteY1" fmla="*/ 0 h 10000"/>
              <a:gd name="connsiteX2" fmla="*/ 12718 w 12718"/>
              <a:gd name="connsiteY2" fmla="*/ 10000 h 10000"/>
              <a:gd name="connsiteX3" fmla="*/ 2718 w 12718"/>
              <a:gd name="connsiteY3" fmla="*/ 10000 h 10000"/>
              <a:gd name="connsiteX4" fmla="*/ 2718 w 12718"/>
              <a:gd name="connsiteY4" fmla="*/ 0 h 10000"/>
              <a:gd name="connsiteX0" fmla="*/ 2205 w 12205"/>
              <a:gd name="connsiteY0" fmla="*/ 0 h 10000"/>
              <a:gd name="connsiteX1" fmla="*/ 12205 w 12205"/>
              <a:gd name="connsiteY1" fmla="*/ 0 h 10000"/>
              <a:gd name="connsiteX2" fmla="*/ 12205 w 12205"/>
              <a:gd name="connsiteY2" fmla="*/ 10000 h 10000"/>
              <a:gd name="connsiteX3" fmla="*/ 2205 w 12205"/>
              <a:gd name="connsiteY3" fmla="*/ 10000 h 10000"/>
              <a:gd name="connsiteX4" fmla="*/ 2205 w 12205"/>
              <a:gd name="connsiteY4" fmla="*/ 0 h 10000"/>
              <a:gd name="connsiteX0" fmla="*/ 2264 w 12264"/>
              <a:gd name="connsiteY0" fmla="*/ 0 h 10000"/>
              <a:gd name="connsiteX1" fmla="*/ 12264 w 12264"/>
              <a:gd name="connsiteY1" fmla="*/ 0 h 10000"/>
              <a:gd name="connsiteX2" fmla="*/ 12264 w 12264"/>
              <a:gd name="connsiteY2" fmla="*/ 10000 h 10000"/>
              <a:gd name="connsiteX3" fmla="*/ 2264 w 12264"/>
              <a:gd name="connsiteY3" fmla="*/ 10000 h 10000"/>
              <a:gd name="connsiteX4" fmla="*/ 2264 w 12264"/>
              <a:gd name="connsiteY4" fmla="*/ 0 h 10000"/>
              <a:gd name="connsiteX0" fmla="*/ 2303 w 12303"/>
              <a:gd name="connsiteY0" fmla="*/ 0 h 10000"/>
              <a:gd name="connsiteX1" fmla="*/ 12303 w 12303"/>
              <a:gd name="connsiteY1" fmla="*/ 0 h 10000"/>
              <a:gd name="connsiteX2" fmla="*/ 12303 w 12303"/>
              <a:gd name="connsiteY2" fmla="*/ 10000 h 10000"/>
              <a:gd name="connsiteX3" fmla="*/ 2303 w 12303"/>
              <a:gd name="connsiteY3" fmla="*/ 10000 h 10000"/>
              <a:gd name="connsiteX4" fmla="*/ 2303 w 12303"/>
              <a:gd name="connsiteY4" fmla="*/ 0 h 10000"/>
              <a:gd name="connsiteX0" fmla="*/ 2273 w 12273"/>
              <a:gd name="connsiteY0" fmla="*/ 0 h 10000"/>
              <a:gd name="connsiteX1" fmla="*/ 12273 w 12273"/>
              <a:gd name="connsiteY1" fmla="*/ 0 h 10000"/>
              <a:gd name="connsiteX2" fmla="*/ 12273 w 12273"/>
              <a:gd name="connsiteY2" fmla="*/ 10000 h 10000"/>
              <a:gd name="connsiteX3" fmla="*/ 2273 w 12273"/>
              <a:gd name="connsiteY3" fmla="*/ 10000 h 10000"/>
              <a:gd name="connsiteX4" fmla="*/ 2273 w 12273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3" h="10000">
                <a:moveTo>
                  <a:pt x="2273" y="0"/>
                </a:moveTo>
                <a:lnTo>
                  <a:pt x="12273" y="0"/>
                </a:lnTo>
                <a:lnTo>
                  <a:pt x="12273" y="10000"/>
                </a:lnTo>
                <a:lnTo>
                  <a:pt x="2273" y="10000"/>
                </a:lnTo>
                <a:cubicBezTo>
                  <a:pt x="215" y="7508"/>
                  <a:pt x="-1596" y="4260"/>
                  <a:pt x="2273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497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4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1AB85CE-6A0D-418A-8CD3-3B506378AEE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72445" y="0"/>
            <a:ext cx="4919555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281 w 12281"/>
              <a:gd name="connsiteY0" fmla="*/ 0 h 10000"/>
              <a:gd name="connsiteX1" fmla="*/ 12281 w 12281"/>
              <a:gd name="connsiteY1" fmla="*/ 0 h 10000"/>
              <a:gd name="connsiteX2" fmla="*/ 12281 w 12281"/>
              <a:gd name="connsiteY2" fmla="*/ 10000 h 10000"/>
              <a:gd name="connsiteX3" fmla="*/ 2281 w 12281"/>
              <a:gd name="connsiteY3" fmla="*/ 10000 h 10000"/>
              <a:gd name="connsiteX4" fmla="*/ 2281 w 12281"/>
              <a:gd name="connsiteY4" fmla="*/ 0 h 10000"/>
              <a:gd name="connsiteX0" fmla="*/ 2718 w 12718"/>
              <a:gd name="connsiteY0" fmla="*/ 0 h 10000"/>
              <a:gd name="connsiteX1" fmla="*/ 12718 w 12718"/>
              <a:gd name="connsiteY1" fmla="*/ 0 h 10000"/>
              <a:gd name="connsiteX2" fmla="*/ 12718 w 12718"/>
              <a:gd name="connsiteY2" fmla="*/ 10000 h 10000"/>
              <a:gd name="connsiteX3" fmla="*/ 2718 w 12718"/>
              <a:gd name="connsiteY3" fmla="*/ 10000 h 10000"/>
              <a:gd name="connsiteX4" fmla="*/ 2718 w 12718"/>
              <a:gd name="connsiteY4" fmla="*/ 0 h 10000"/>
              <a:gd name="connsiteX0" fmla="*/ 2205 w 12205"/>
              <a:gd name="connsiteY0" fmla="*/ 0 h 10000"/>
              <a:gd name="connsiteX1" fmla="*/ 12205 w 12205"/>
              <a:gd name="connsiteY1" fmla="*/ 0 h 10000"/>
              <a:gd name="connsiteX2" fmla="*/ 12205 w 12205"/>
              <a:gd name="connsiteY2" fmla="*/ 10000 h 10000"/>
              <a:gd name="connsiteX3" fmla="*/ 2205 w 12205"/>
              <a:gd name="connsiteY3" fmla="*/ 10000 h 10000"/>
              <a:gd name="connsiteX4" fmla="*/ 2205 w 12205"/>
              <a:gd name="connsiteY4" fmla="*/ 0 h 10000"/>
              <a:gd name="connsiteX0" fmla="*/ 2264 w 12264"/>
              <a:gd name="connsiteY0" fmla="*/ 0 h 10000"/>
              <a:gd name="connsiteX1" fmla="*/ 12264 w 12264"/>
              <a:gd name="connsiteY1" fmla="*/ 0 h 10000"/>
              <a:gd name="connsiteX2" fmla="*/ 12264 w 12264"/>
              <a:gd name="connsiteY2" fmla="*/ 10000 h 10000"/>
              <a:gd name="connsiteX3" fmla="*/ 2264 w 12264"/>
              <a:gd name="connsiteY3" fmla="*/ 10000 h 10000"/>
              <a:gd name="connsiteX4" fmla="*/ 2264 w 12264"/>
              <a:gd name="connsiteY4" fmla="*/ 0 h 10000"/>
              <a:gd name="connsiteX0" fmla="*/ 2303 w 12303"/>
              <a:gd name="connsiteY0" fmla="*/ 0 h 10000"/>
              <a:gd name="connsiteX1" fmla="*/ 12303 w 12303"/>
              <a:gd name="connsiteY1" fmla="*/ 0 h 10000"/>
              <a:gd name="connsiteX2" fmla="*/ 12303 w 12303"/>
              <a:gd name="connsiteY2" fmla="*/ 10000 h 10000"/>
              <a:gd name="connsiteX3" fmla="*/ 2303 w 12303"/>
              <a:gd name="connsiteY3" fmla="*/ 10000 h 10000"/>
              <a:gd name="connsiteX4" fmla="*/ 2303 w 12303"/>
              <a:gd name="connsiteY4" fmla="*/ 0 h 10000"/>
              <a:gd name="connsiteX0" fmla="*/ 2273 w 12273"/>
              <a:gd name="connsiteY0" fmla="*/ 0 h 10000"/>
              <a:gd name="connsiteX1" fmla="*/ 12273 w 12273"/>
              <a:gd name="connsiteY1" fmla="*/ 0 h 10000"/>
              <a:gd name="connsiteX2" fmla="*/ 12273 w 12273"/>
              <a:gd name="connsiteY2" fmla="*/ 10000 h 10000"/>
              <a:gd name="connsiteX3" fmla="*/ 2273 w 12273"/>
              <a:gd name="connsiteY3" fmla="*/ 10000 h 10000"/>
              <a:gd name="connsiteX4" fmla="*/ 2273 w 12273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3" h="10000">
                <a:moveTo>
                  <a:pt x="2273" y="0"/>
                </a:moveTo>
                <a:lnTo>
                  <a:pt x="12273" y="0"/>
                </a:lnTo>
                <a:lnTo>
                  <a:pt x="12273" y="10000"/>
                </a:lnTo>
                <a:lnTo>
                  <a:pt x="2273" y="10000"/>
                </a:lnTo>
                <a:cubicBezTo>
                  <a:pt x="215" y="7508"/>
                  <a:pt x="-1596" y="4260"/>
                  <a:pt x="2273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8575"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Example image. Please replace.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F5FA3-A20D-40FB-8BE3-44CD88DDE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1844824"/>
            <a:ext cx="5761039" cy="1495794"/>
          </a:xfrm>
        </p:spPr>
        <p:txBody>
          <a:bodyPr anchor="b"/>
          <a:lstStyle>
            <a:lvl1pPr algn="l"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E91C51-1E93-4B29-9242-2D33D6D5A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1" y="3728065"/>
            <a:ext cx="5761039" cy="276999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003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  <p15:guide id="7" pos="5155" userDrawn="1">
          <p15:clr>
            <a:srgbClr val="FBAE40"/>
          </p15:clr>
        </p15:guide>
        <p15:guide id="8" pos="4588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BE5FA-BEBB-4862-9C43-D14CCB29F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3DF61-D91B-41EB-AE86-A0DBDBFF5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4DDFD-0837-41FA-8FBA-D37B3BB68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404475-5ECB-4D36-A4F5-040C1856A096}" type="datetime2">
              <a:rPr lang="en-GB" smtClean="0"/>
              <a:pPr/>
              <a:t>Wednesday, 23 February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4EAA5-9395-4AA0-96B6-BD23C5245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Footer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C2346-9DC9-4EFE-9CC7-58A873883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331C-8DD5-41DE-A1D8-42719F204B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6505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9FE78-1071-43B4-8733-6DC694827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A8F19-6500-41F2-994F-0C0B8A755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72816"/>
            <a:ext cx="5181600" cy="157735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A2526-AD2C-4E41-84D3-99AAD9431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72816"/>
            <a:ext cx="5181600" cy="157735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68D63-4560-490A-8851-3FAE68CDC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FCC7DF-DE0D-449C-BEB8-BE8530498216}" type="datetime2">
              <a:rPr lang="en-GB" smtClean="0"/>
              <a:pPr/>
              <a:t>Wednesday, 23 February 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C26FF-ADB8-40BD-B16C-6FD03308E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Footer Goes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3D376-5FFC-4424-BA90-E81E512C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331C-8DD5-41DE-A1D8-42719F204B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337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5">
          <p15:clr>
            <a:srgbClr val="FBAE40"/>
          </p15:clr>
        </p15:guide>
        <p15:guide id="2" pos="388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33BF9-E686-45D8-9BA8-4838328F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1EE3A2-B671-440F-82DD-2CC2477DB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1593-4DB0-4D81-8C54-FC3441CD6A31}" type="datetime2">
              <a:rPr lang="en-GB" smtClean="0"/>
              <a:t>Wednesday, 23 February 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45F141-88CC-4C9B-BCBF-9411DD6B7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Goes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51594B-2BB0-4059-A8A9-F6D669354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6157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D4886D-F66E-4DA4-B896-2DD5F023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9788" y="6330225"/>
            <a:ext cx="5256000" cy="123111"/>
          </a:xfrm>
        </p:spPr>
        <p:txBody>
          <a:bodyPr/>
          <a:lstStyle/>
          <a:p>
            <a:fld id="{A97DCDC8-AA34-4254-B0FC-746FEFC2CCD2}" type="datetime2">
              <a:rPr lang="en-GB" smtClean="0"/>
              <a:t>Wednesday, 23 February 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CFCCD3-B48C-4476-9A97-D76934AF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788" y="6525344"/>
            <a:ext cx="5256212" cy="123111"/>
          </a:xfrm>
        </p:spPr>
        <p:txBody>
          <a:bodyPr/>
          <a:lstStyle/>
          <a:p>
            <a:r>
              <a:rPr lang="en-GB"/>
              <a:t>Footer Goes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4CFAE-D0C0-468C-98D4-B14C14C4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331C-8DD5-41DE-A1D8-42719F204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0991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C73B22-DEB1-4B3E-9758-DAE120F558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416" y="5733256"/>
            <a:ext cx="2139305" cy="9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7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116">
          <p15:clr>
            <a:srgbClr val="FBAE40"/>
          </p15:clr>
        </p15:guide>
        <p15:guide id="3" pos="556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Whit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F06CE-AA44-493C-926B-F0BF4408C2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41641" y="1762376"/>
            <a:ext cx="5071553" cy="16081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24441" indent="-324441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50801" indent="-3263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75240" indent="-324441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301600" indent="-3263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278810" y="1762376"/>
            <a:ext cx="5071553" cy="16081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24441" indent="-324441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50801" indent="-3263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975240" indent="-324441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301600" indent="-32636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413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997D0358-D1A5-4615-A65D-68C0B35BE6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2445" y="0"/>
            <a:ext cx="4919555" cy="68580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2281 w 12281"/>
              <a:gd name="connsiteY0" fmla="*/ 0 h 10000"/>
              <a:gd name="connsiteX1" fmla="*/ 12281 w 12281"/>
              <a:gd name="connsiteY1" fmla="*/ 0 h 10000"/>
              <a:gd name="connsiteX2" fmla="*/ 12281 w 12281"/>
              <a:gd name="connsiteY2" fmla="*/ 10000 h 10000"/>
              <a:gd name="connsiteX3" fmla="*/ 2281 w 12281"/>
              <a:gd name="connsiteY3" fmla="*/ 10000 h 10000"/>
              <a:gd name="connsiteX4" fmla="*/ 2281 w 12281"/>
              <a:gd name="connsiteY4" fmla="*/ 0 h 10000"/>
              <a:gd name="connsiteX0" fmla="*/ 2718 w 12718"/>
              <a:gd name="connsiteY0" fmla="*/ 0 h 10000"/>
              <a:gd name="connsiteX1" fmla="*/ 12718 w 12718"/>
              <a:gd name="connsiteY1" fmla="*/ 0 h 10000"/>
              <a:gd name="connsiteX2" fmla="*/ 12718 w 12718"/>
              <a:gd name="connsiteY2" fmla="*/ 10000 h 10000"/>
              <a:gd name="connsiteX3" fmla="*/ 2718 w 12718"/>
              <a:gd name="connsiteY3" fmla="*/ 10000 h 10000"/>
              <a:gd name="connsiteX4" fmla="*/ 2718 w 12718"/>
              <a:gd name="connsiteY4" fmla="*/ 0 h 10000"/>
              <a:gd name="connsiteX0" fmla="*/ 2205 w 12205"/>
              <a:gd name="connsiteY0" fmla="*/ 0 h 10000"/>
              <a:gd name="connsiteX1" fmla="*/ 12205 w 12205"/>
              <a:gd name="connsiteY1" fmla="*/ 0 h 10000"/>
              <a:gd name="connsiteX2" fmla="*/ 12205 w 12205"/>
              <a:gd name="connsiteY2" fmla="*/ 10000 h 10000"/>
              <a:gd name="connsiteX3" fmla="*/ 2205 w 12205"/>
              <a:gd name="connsiteY3" fmla="*/ 10000 h 10000"/>
              <a:gd name="connsiteX4" fmla="*/ 2205 w 12205"/>
              <a:gd name="connsiteY4" fmla="*/ 0 h 10000"/>
              <a:gd name="connsiteX0" fmla="*/ 2264 w 12264"/>
              <a:gd name="connsiteY0" fmla="*/ 0 h 10000"/>
              <a:gd name="connsiteX1" fmla="*/ 12264 w 12264"/>
              <a:gd name="connsiteY1" fmla="*/ 0 h 10000"/>
              <a:gd name="connsiteX2" fmla="*/ 12264 w 12264"/>
              <a:gd name="connsiteY2" fmla="*/ 10000 h 10000"/>
              <a:gd name="connsiteX3" fmla="*/ 2264 w 12264"/>
              <a:gd name="connsiteY3" fmla="*/ 10000 h 10000"/>
              <a:gd name="connsiteX4" fmla="*/ 2264 w 12264"/>
              <a:gd name="connsiteY4" fmla="*/ 0 h 10000"/>
              <a:gd name="connsiteX0" fmla="*/ 2303 w 12303"/>
              <a:gd name="connsiteY0" fmla="*/ 0 h 10000"/>
              <a:gd name="connsiteX1" fmla="*/ 12303 w 12303"/>
              <a:gd name="connsiteY1" fmla="*/ 0 h 10000"/>
              <a:gd name="connsiteX2" fmla="*/ 12303 w 12303"/>
              <a:gd name="connsiteY2" fmla="*/ 10000 h 10000"/>
              <a:gd name="connsiteX3" fmla="*/ 2303 w 12303"/>
              <a:gd name="connsiteY3" fmla="*/ 10000 h 10000"/>
              <a:gd name="connsiteX4" fmla="*/ 2303 w 12303"/>
              <a:gd name="connsiteY4" fmla="*/ 0 h 10000"/>
              <a:gd name="connsiteX0" fmla="*/ 2273 w 12273"/>
              <a:gd name="connsiteY0" fmla="*/ 0 h 10000"/>
              <a:gd name="connsiteX1" fmla="*/ 12273 w 12273"/>
              <a:gd name="connsiteY1" fmla="*/ 0 h 10000"/>
              <a:gd name="connsiteX2" fmla="*/ 12273 w 12273"/>
              <a:gd name="connsiteY2" fmla="*/ 10000 h 10000"/>
              <a:gd name="connsiteX3" fmla="*/ 2273 w 12273"/>
              <a:gd name="connsiteY3" fmla="*/ 10000 h 10000"/>
              <a:gd name="connsiteX4" fmla="*/ 2273 w 12273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3" h="10000">
                <a:moveTo>
                  <a:pt x="2273" y="0"/>
                </a:moveTo>
                <a:lnTo>
                  <a:pt x="12273" y="0"/>
                </a:lnTo>
                <a:lnTo>
                  <a:pt x="12273" y="10000"/>
                </a:lnTo>
                <a:lnTo>
                  <a:pt x="2273" y="10000"/>
                </a:lnTo>
                <a:cubicBezTo>
                  <a:pt x="215" y="7508"/>
                  <a:pt x="-1596" y="4260"/>
                  <a:pt x="2273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95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116">
          <p15:clr>
            <a:srgbClr val="FBAE40"/>
          </p15:clr>
        </p15:guide>
        <p15:guide id="3" pos="55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512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 userDrawn="1">
          <p15:clr>
            <a:srgbClr val="FBAE40"/>
          </p15:clr>
        </p15:guide>
        <p15:guide id="2" pos="524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882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option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976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option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116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option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9D8-3ACA-459C-AA1E-A261DEDB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81103"/>
            <a:ext cx="7993061" cy="1495794"/>
          </a:xfrm>
        </p:spPr>
        <p:txBody>
          <a:bodyPr wrap="square" anchor="ctr" anchorCtr="0">
            <a:spAutoFit/>
          </a:bodyPr>
          <a:lstStyle>
            <a:lvl1pPr>
              <a:defRPr sz="54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684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524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25EF75-4D52-440A-A177-AD7D86E6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76672"/>
            <a:ext cx="10658475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0E384-7329-4F48-9513-487423506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772816"/>
            <a:ext cx="10658475" cy="1669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40DCD-F5B7-4664-87EE-F1FFDD430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237" y="6527928"/>
            <a:ext cx="766763" cy="330072"/>
          </a:xfrm>
          <a:prstGeom prst="rect">
            <a:avLst/>
          </a:prstGeom>
        </p:spPr>
        <p:txBody>
          <a:bodyPr vert="horz" wrap="square" lIns="72000" tIns="72000" rIns="72000" bIns="72000" rtlCol="0" anchor="b" anchorCtr="0">
            <a:spAutoFit/>
          </a:bodyPr>
          <a:lstStyle>
            <a:lvl1pPr algn="ctr">
              <a:defRPr sz="1200">
                <a:solidFill>
                  <a:srgbClr val="666666"/>
                </a:solidFill>
              </a:defRPr>
            </a:lvl1pPr>
          </a:lstStyle>
          <a:p>
            <a:fld id="{F90E331C-8DD5-41DE-A1D8-42719F204B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64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1" r:id="rId5"/>
    <p:sldLayoutId id="2147483659" r:id="rId6"/>
    <p:sldLayoutId id="2147483660" r:id="rId7"/>
    <p:sldLayoutId id="2147483661" r:id="rId8"/>
    <p:sldLayoutId id="2147483662" r:id="rId9"/>
    <p:sldLayoutId id="2147483650" r:id="rId10"/>
    <p:sldLayoutId id="2147483652" r:id="rId11"/>
    <p:sldLayoutId id="2147483654" r:id="rId12"/>
    <p:sldLayoutId id="2147483655" r:id="rId13"/>
    <p:sldLayoutId id="2147483663" r:id="rId14"/>
    <p:sldLayoutId id="2147483676" r:id="rId15"/>
    <p:sldLayoutId id="2147483678" r:id="rId16"/>
    <p:sldLayoutId id="2147483679" r:id="rId17"/>
    <p:sldLayoutId id="2147483680" r:id="rId18"/>
    <p:sldLayoutId id="2147483741" r:id="rId19"/>
    <p:sldLayoutId id="2147483742" r:id="rId20"/>
    <p:sldLayoutId id="2147483743" r:id="rId21"/>
    <p:sldLayoutId id="2147483744" r:id="rId22"/>
    <p:sldLayoutId id="2147483745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738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351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700" indent="-357188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483" userDrawn="1">
          <p15:clr>
            <a:srgbClr val="F26B43"/>
          </p15:clr>
        </p15:guide>
        <p15:guide id="3" pos="7197" userDrawn="1">
          <p15:clr>
            <a:srgbClr val="F26B43"/>
          </p15:clr>
        </p15:guide>
        <p15:guide id="4" orient="horz" pos="111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25EF75-4D52-440A-A177-AD7D86E62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664"/>
            <a:ext cx="10515600" cy="61555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0E384-7329-4F48-9513-487423506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72816"/>
            <a:ext cx="10515600" cy="160813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2CADF-0F3F-4A6D-8357-3E5A35796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9788" y="6330225"/>
            <a:ext cx="5256000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fld id="{7BFF6A76-928D-4240-A973-B16EE178E0D9}" type="datetime2">
              <a:rPr lang="en-GB" smtClean="0"/>
              <a:pPr/>
              <a:t>Wednesday, 23 February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8B8C9-4F22-4557-AE82-C88DC9015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525344"/>
            <a:ext cx="10512000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Footer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40DCD-F5B7-4664-87EE-F1FFDD430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0225"/>
            <a:ext cx="767408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F90E331C-8DD5-41DE-A1D8-42719F204B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30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8775" algn="l" defTabSz="914400" rtl="0" eaLnBrk="1" latinLnBrk="0" hangingPunct="1">
        <a:lnSpc>
          <a:spcPct val="100000"/>
        </a:lnSpc>
        <a:spcBef>
          <a:spcPts val="60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1825" indent="-2730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90600" indent="-35877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263525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1117">
          <p15:clr>
            <a:srgbClr val="F26B43"/>
          </p15:clr>
        </p15:guide>
        <p15:guide id="5" orient="horz" pos="4065">
          <p15:clr>
            <a:srgbClr val="F26B43"/>
          </p15:clr>
        </p15:guide>
        <p15:guide id="7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hermanus.louw2@cancer.org.u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D3D06-6C5F-48B0-AD53-3D99F6559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2360853"/>
            <a:ext cx="8560561" cy="2437590"/>
          </a:xfrm>
        </p:spPr>
        <p:txBody>
          <a:bodyPr/>
          <a:lstStyle/>
          <a:p>
            <a:r>
              <a:rPr lang="en-GB" sz="4800" dirty="0">
                <a:latin typeface="Museo Sans Rounded 300" panose="02000000000000000000" pitchFamily="50" charset="0"/>
              </a:rPr>
              <a:t>Preparing for treatment and life afterwards</a:t>
            </a:r>
            <a:br>
              <a:rPr lang="en-GB" sz="4400" b="1" dirty="0">
                <a:latin typeface="Museo Sans Rounded 300" panose="02000000000000000000" pitchFamily="50" charset="0"/>
              </a:rPr>
            </a:br>
            <a:br>
              <a:rPr lang="en-GB" sz="4400" b="1" dirty="0">
                <a:latin typeface="Museo Sans Rounded 300" panose="02000000000000000000" pitchFamily="50" charset="0"/>
              </a:rPr>
            </a:br>
            <a:endParaRPr lang="en-GB" sz="3600" u="sng" dirty="0">
              <a:latin typeface="Museo Sans Rounded 300" panose="02000000000000000000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6408C-7114-4E43-BAE4-1331F68A0A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1" y="5228893"/>
            <a:ext cx="7993063" cy="741742"/>
          </a:xfrm>
        </p:spPr>
        <p:txBody>
          <a:bodyPr/>
          <a:lstStyle/>
          <a:p>
            <a:r>
              <a:rPr lang="en-GB" sz="2400" dirty="0">
                <a:latin typeface="Museo Sans Rounded 300" panose="02000000000000000000" pitchFamily="50" charset="0"/>
              </a:rPr>
              <a:t>Hermanus Louw</a:t>
            </a:r>
          </a:p>
          <a:p>
            <a:r>
              <a:rPr lang="en-GB" sz="2400" dirty="0">
                <a:latin typeface="Museo Sans Rounded 300" panose="02000000000000000000" pitchFamily="50" charset="0"/>
              </a:rPr>
              <a:t>22 February 2022</a:t>
            </a:r>
          </a:p>
        </p:txBody>
      </p:sp>
    </p:spTree>
    <p:extLst>
      <p:ext uri="{BB962C8B-B14F-4D97-AF65-F5344CB8AC3E}">
        <p14:creationId xmlns:p14="http://schemas.microsoft.com/office/powerpoint/2010/main" val="2323077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CD230-C2CC-48D1-AB09-8C4845130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Museo Sans Rounded 300" panose="02000000000000000000" pitchFamily="50" charset="0"/>
              </a:rPr>
              <a:t>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40F30-E874-4B30-BC25-666737B36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772816"/>
            <a:ext cx="10658475" cy="3449149"/>
          </a:xfrm>
        </p:spPr>
        <p:txBody>
          <a:bodyPr/>
          <a:lstStyle/>
          <a:p>
            <a:r>
              <a:rPr lang="en-GB" sz="2800" b="1" dirty="0">
                <a:latin typeface="Museo Sans Rounded 300" panose="02000000000000000000" pitchFamily="50" charset="0"/>
              </a:rPr>
              <a:t>Preparing for treatment and life afterwards (</a:t>
            </a:r>
            <a:r>
              <a:rPr lang="en-GB" sz="2800" b="1" dirty="0" err="1">
                <a:latin typeface="Museo Sans Rounded 300" panose="02000000000000000000" pitchFamily="50" charset="0"/>
              </a:rPr>
              <a:t>prehabilitation</a:t>
            </a:r>
            <a:r>
              <a:rPr lang="en-GB" sz="2800" b="1" dirty="0">
                <a:latin typeface="Museo Sans Rounded 300" panose="02000000000000000000" pitchFamily="50" charset="0"/>
              </a:rPr>
              <a:t>) – published July 2021 </a:t>
            </a:r>
          </a:p>
          <a:p>
            <a:pPr lvl="2"/>
            <a:endParaRPr lang="en-GB" sz="2200" dirty="0">
              <a:latin typeface="Museo Sans Rounded 300" panose="02000000000000000000" pitchFamily="50" charset="0"/>
            </a:endParaRPr>
          </a:p>
          <a:p>
            <a:pPr lvl="2"/>
            <a:r>
              <a:rPr lang="en-GB" sz="2200" dirty="0">
                <a:latin typeface="Museo Sans Rounded 300" panose="02000000000000000000" pitchFamily="50" charset="0"/>
              </a:rPr>
              <a:t>Unique page views: </a:t>
            </a:r>
            <a:r>
              <a:rPr lang="en-GB" sz="2200" b="1" u="sng" dirty="0">
                <a:solidFill>
                  <a:srgbClr val="EC008C"/>
                </a:solidFill>
                <a:latin typeface="Museo Sans Rounded 300" panose="02000000000000000000" pitchFamily="50" charset="0"/>
              </a:rPr>
              <a:t>23,766</a:t>
            </a:r>
          </a:p>
          <a:p>
            <a:pPr lvl="2"/>
            <a:r>
              <a:rPr lang="en-GB" sz="2200" dirty="0">
                <a:latin typeface="Museo Sans Rounded 300" panose="02000000000000000000" pitchFamily="50" charset="0"/>
              </a:rPr>
              <a:t>Average time on universal intervention pages:</a:t>
            </a:r>
            <a:r>
              <a:rPr lang="en-GB" sz="2200" dirty="0">
                <a:solidFill>
                  <a:srgbClr val="EC008C"/>
                </a:solidFill>
                <a:latin typeface="Museo Sans Rounded 300" panose="02000000000000000000" pitchFamily="50" charset="0"/>
              </a:rPr>
              <a:t> </a:t>
            </a:r>
            <a:r>
              <a:rPr lang="en-GB" sz="2200" b="1" u="sng" dirty="0">
                <a:solidFill>
                  <a:srgbClr val="EC008C"/>
                </a:solidFill>
                <a:latin typeface="Museo Sans Rounded 300" panose="02000000000000000000" pitchFamily="50" charset="0"/>
              </a:rPr>
              <a:t>2:37</a:t>
            </a:r>
            <a:r>
              <a:rPr lang="en-GB" sz="2200" dirty="0">
                <a:solidFill>
                  <a:srgbClr val="EC008C"/>
                </a:solidFill>
                <a:latin typeface="Museo Sans Rounded 300" panose="02000000000000000000" pitchFamily="50" charset="0"/>
              </a:rPr>
              <a:t> </a:t>
            </a:r>
            <a:r>
              <a:rPr lang="en-GB" sz="2200" dirty="0">
                <a:latin typeface="Museo Sans Rounded 300" panose="02000000000000000000" pitchFamily="50" charset="0"/>
              </a:rPr>
              <a:t>(mental wellbeing longest – </a:t>
            </a:r>
            <a:r>
              <a:rPr lang="en-GB" sz="2200" b="1" u="sng" dirty="0">
                <a:solidFill>
                  <a:srgbClr val="EC008C"/>
                </a:solidFill>
                <a:latin typeface="Museo Sans Rounded 300" panose="02000000000000000000" pitchFamily="50" charset="0"/>
              </a:rPr>
              <a:t>2:54</a:t>
            </a:r>
            <a:r>
              <a:rPr lang="en-GB" sz="2200" dirty="0">
                <a:latin typeface="Museo Sans Rounded 300" panose="02000000000000000000" pitchFamily="50" charset="0"/>
              </a:rPr>
              <a:t>) </a:t>
            </a:r>
          </a:p>
          <a:p>
            <a:pPr marL="715963" lvl="2" indent="0">
              <a:buNone/>
            </a:pPr>
            <a:endParaRPr lang="en-GB" dirty="0">
              <a:latin typeface="Museo Sans Rounded 300" panose="02000000000000000000" pitchFamily="50" charset="0"/>
            </a:endParaRPr>
          </a:p>
          <a:p>
            <a:pPr marL="0" indent="0">
              <a:buNone/>
            </a:pPr>
            <a:endParaRPr lang="en-GB" dirty="0">
              <a:latin typeface="Museo Sans Rounded 300" panose="02000000000000000000" pitchFamily="50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AAE5A-F60B-4B5A-8E04-D0904B637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306" y="4419280"/>
            <a:ext cx="2119931" cy="211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13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B96A3-2BD9-424F-B7A5-7F4625557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76672"/>
            <a:ext cx="10658475" cy="553998"/>
          </a:xfrm>
        </p:spPr>
        <p:txBody>
          <a:bodyPr/>
          <a:lstStyle/>
          <a:p>
            <a:r>
              <a:rPr lang="en-GB" b="1" dirty="0">
                <a:latin typeface="Museo Sans Rounded 300" panose="02000000000000000000" pitchFamily="50" charset="0"/>
              </a:rPr>
              <a:t>Videos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E18EE-6228-486B-ACB0-0604A751A828}"/>
              </a:ext>
            </a:extLst>
          </p:cNvPr>
          <p:cNvSpPr txBox="1"/>
          <p:nvPr/>
        </p:nvSpPr>
        <p:spPr>
          <a:xfrm>
            <a:off x="950025" y="1627486"/>
            <a:ext cx="1002277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>
              <a:solidFill>
                <a:srgbClr val="EC008C"/>
              </a:solidFill>
              <a:latin typeface="Museo Sans Rounded 300" panose="020000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Museo Sans Rounded 300" panose="02000000000000000000" pitchFamily="50" charset="0"/>
              </a:rPr>
              <a:t>Preparing for treatment and life afterwards (</a:t>
            </a:r>
            <a:r>
              <a:rPr lang="en-GB" sz="2400" dirty="0" err="1">
                <a:latin typeface="Museo Sans Rounded 300" panose="02000000000000000000" pitchFamily="50" charset="0"/>
              </a:rPr>
              <a:t>Prehabilitation</a:t>
            </a:r>
            <a:r>
              <a:rPr lang="en-GB" sz="2400" dirty="0">
                <a:latin typeface="Museo Sans Rounded 300" panose="02000000000000000000" pitchFamily="50" charset="0"/>
              </a:rPr>
              <a:t>)  - </a:t>
            </a:r>
            <a:r>
              <a:rPr lang="en-GB" sz="2400" b="1" u="sng" dirty="0">
                <a:solidFill>
                  <a:srgbClr val="2E008B"/>
                </a:solidFill>
                <a:latin typeface="Museo Sans Rounded 300" panose="02000000000000000000" pitchFamily="50" charset="0"/>
              </a:rPr>
              <a:t>6.31s</a:t>
            </a:r>
            <a:r>
              <a:rPr lang="en-GB" sz="2400" dirty="0">
                <a:latin typeface="Museo Sans Rounded 300" panose="02000000000000000000" pitchFamily="50" charset="0"/>
              </a:rPr>
              <a:t> long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Museo Sans Rounded 300" panose="02000000000000000000" pitchFamily="50" charset="0"/>
              </a:rPr>
              <a:t>What should I eat to prepare for cancer treatment? – </a:t>
            </a:r>
            <a:r>
              <a:rPr lang="en-GB" sz="2400" b="1" u="sng" dirty="0">
                <a:solidFill>
                  <a:srgbClr val="2E008B"/>
                </a:solidFill>
                <a:latin typeface="Museo Sans Rounded 300" panose="02000000000000000000" pitchFamily="50" charset="0"/>
              </a:rPr>
              <a:t>1.39s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Museo Sans Rounded 300" panose="02000000000000000000" pitchFamily="50" charset="0"/>
              </a:rPr>
              <a:t>How do I physically prepare for cancer treatment? – </a:t>
            </a:r>
            <a:r>
              <a:rPr lang="en-GB" sz="2400" b="1" u="sng" dirty="0">
                <a:solidFill>
                  <a:srgbClr val="2E008B"/>
                </a:solidFill>
                <a:latin typeface="Museo Sans Rounded 300" panose="02000000000000000000" pitchFamily="50" charset="0"/>
              </a:rPr>
              <a:t>1.45s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Museo Sans Rounded 300" panose="02000000000000000000" pitchFamily="50" charset="0"/>
              </a:rPr>
              <a:t>How do I mentally prepare for cancer treatment? – </a:t>
            </a:r>
            <a:r>
              <a:rPr lang="en-GB" sz="2400" b="1" u="sng" dirty="0">
                <a:solidFill>
                  <a:srgbClr val="2E008B"/>
                </a:solidFill>
                <a:latin typeface="Museo Sans Rounded 300" panose="02000000000000000000" pitchFamily="50" charset="0"/>
              </a:rPr>
              <a:t>1.23s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Museo Sans Rounded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795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CD230-C2CC-48D1-AB09-8C4845130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Museo Sans Rounded 300" panose="02000000000000000000" pitchFamily="50" charset="0"/>
              </a:rPr>
              <a:t>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40F30-E874-4B30-BC25-666737B36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772816"/>
            <a:ext cx="10658475" cy="3189591"/>
          </a:xfrm>
        </p:spPr>
        <p:txBody>
          <a:bodyPr/>
          <a:lstStyle/>
          <a:p>
            <a:pPr marL="715963" lvl="2" indent="0">
              <a:buNone/>
            </a:pPr>
            <a:endParaRPr lang="en-GB" dirty="0">
              <a:latin typeface="Museo Sans Rounded 300" panose="02000000000000000000" pitchFamily="50" charset="0"/>
            </a:endParaRPr>
          </a:p>
          <a:p>
            <a:r>
              <a:rPr lang="en-GB" sz="2800" b="1" dirty="0">
                <a:latin typeface="Museo Sans Rounded 300" panose="02000000000000000000" pitchFamily="50" charset="0"/>
              </a:rPr>
              <a:t>Videos on YouTube – published December 2021</a:t>
            </a:r>
          </a:p>
          <a:p>
            <a:pPr lvl="2"/>
            <a:r>
              <a:rPr lang="en-GB" sz="2200" dirty="0">
                <a:latin typeface="Museo Sans Rounded 300" panose="02000000000000000000" pitchFamily="50" charset="0"/>
              </a:rPr>
              <a:t>Preparing for treatment and life afterwards (</a:t>
            </a:r>
            <a:r>
              <a:rPr lang="en-GB" sz="2200" dirty="0" err="1">
                <a:latin typeface="Museo Sans Rounded 300" panose="02000000000000000000" pitchFamily="50" charset="0"/>
              </a:rPr>
              <a:t>prehabilitation</a:t>
            </a:r>
            <a:r>
              <a:rPr lang="en-GB" sz="2200" dirty="0">
                <a:latin typeface="Museo Sans Rounded 300" panose="02000000000000000000" pitchFamily="50" charset="0"/>
              </a:rPr>
              <a:t>) – </a:t>
            </a:r>
            <a:r>
              <a:rPr lang="en-GB" sz="2200" b="1" u="sng" dirty="0">
                <a:solidFill>
                  <a:srgbClr val="EC008C"/>
                </a:solidFill>
                <a:latin typeface="Museo Sans Rounded 300" panose="02000000000000000000" pitchFamily="50" charset="0"/>
              </a:rPr>
              <a:t>848</a:t>
            </a:r>
            <a:r>
              <a:rPr lang="en-GB" sz="2200" dirty="0">
                <a:solidFill>
                  <a:srgbClr val="EC008C"/>
                </a:solidFill>
                <a:latin typeface="Museo Sans Rounded 300" panose="02000000000000000000" pitchFamily="50" charset="0"/>
              </a:rPr>
              <a:t>views  </a:t>
            </a:r>
          </a:p>
          <a:p>
            <a:pPr lvl="2"/>
            <a:r>
              <a:rPr lang="en-GB" sz="2200" dirty="0">
                <a:latin typeface="Museo Sans Rounded 300" panose="02000000000000000000" pitchFamily="50" charset="0"/>
              </a:rPr>
              <a:t>What should I eat to prepare for cancer treatment? – </a:t>
            </a:r>
            <a:r>
              <a:rPr lang="en-GB" sz="2200" b="1" u="sng" dirty="0">
                <a:solidFill>
                  <a:srgbClr val="EC008C"/>
                </a:solidFill>
                <a:latin typeface="Museo Sans Rounded 300" panose="02000000000000000000" pitchFamily="50" charset="0"/>
              </a:rPr>
              <a:t>389 </a:t>
            </a:r>
            <a:r>
              <a:rPr lang="en-GB" sz="2200" dirty="0">
                <a:solidFill>
                  <a:srgbClr val="EC008C"/>
                </a:solidFill>
                <a:latin typeface="Museo Sans Rounded 300" panose="02000000000000000000" pitchFamily="50" charset="0"/>
              </a:rPr>
              <a:t>views</a:t>
            </a:r>
          </a:p>
          <a:p>
            <a:pPr lvl="2"/>
            <a:r>
              <a:rPr lang="en-GB" sz="2200" dirty="0">
                <a:latin typeface="Museo Sans Rounded 300" panose="02000000000000000000" pitchFamily="50" charset="0"/>
              </a:rPr>
              <a:t>How do I physically prepare for cancer treatment? – </a:t>
            </a:r>
            <a:r>
              <a:rPr lang="en-GB" sz="2200" b="1" u="sng" dirty="0">
                <a:solidFill>
                  <a:srgbClr val="EC008C"/>
                </a:solidFill>
                <a:latin typeface="Museo Sans Rounded 300" panose="02000000000000000000" pitchFamily="50" charset="0"/>
              </a:rPr>
              <a:t>402</a:t>
            </a:r>
            <a:r>
              <a:rPr lang="en-GB" sz="2200" b="1" dirty="0">
                <a:solidFill>
                  <a:srgbClr val="EC008C"/>
                </a:solidFill>
                <a:latin typeface="Museo Sans Rounded 300" panose="02000000000000000000" pitchFamily="50" charset="0"/>
              </a:rPr>
              <a:t> </a:t>
            </a:r>
            <a:r>
              <a:rPr lang="en-GB" sz="2200" dirty="0">
                <a:solidFill>
                  <a:srgbClr val="EC008C"/>
                </a:solidFill>
                <a:latin typeface="Museo Sans Rounded 300" panose="02000000000000000000" pitchFamily="50" charset="0"/>
              </a:rPr>
              <a:t>views</a:t>
            </a:r>
          </a:p>
          <a:p>
            <a:pPr lvl="2"/>
            <a:r>
              <a:rPr lang="en-GB" sz="2200" dirty="0">
                <a:latin typeface="Museo Sans Rounded 300" panose="02000000000000000000" pitchFamily="50" charset="0"/>
              </a:rPr>
              <a:t>How do I mentally prepare for cancer treatment? – </a:t>
            </a:r>
            <a:r>
              <a:rPr lang="en-GB" sz="2200" b="1" u="sng" dirty="0">
                <a:solidFill>
                  <a:srgbClr val="EC008C"/>
                </a:solidFill>
                <a:latin typeface="Museo Sans Rounded 300" panose="02000000000000000000" pitchFamily="50" charset="0"/>
              </a:rPr>
              <a:t>358</a:t>
            </a:r>
            <a:r>
              <a:rPr lang="en-GB" sz="2200" dirty="0">
                <a:solidFill>
                  <a:srgbClr val="EC008C"/>
                </a:solidFill>
                <a:latin typeface="Museo Sans Rounded 300" panose="02000000000000000000" pitchFamily="50" charset="0"/>
              </a:rPr>
              <a:t> views</a:t>
            </a:r>
          </a:p>
          <a:p>
            <a:endParaRPr lang="en-GB" dirty="0">
              <a:latin typeface="Museo Sans Rounded 300" panose="02000000000000000000" pitchFamily="50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F94C6-6FD8-48CD-9537-1D465CBA9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14" y="4582033"/>
            <a:ext cx="3495428" cy="196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13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CD230-C2CC-48D1-AB09-8C4845130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588"/>
            <a:ext cx="10658475" cy="553998"/>
          </a:xfrm>
        </p:spPr>
        <p:txBody>
          <a:bodyPr/>
          <a:lstStyle/>
          <a:p>
            <a:r>
              <a:rPr lang="en-GB" b="1" dirty="0">
                <a:latin typeface="Museo Sans Rounded 300" panose="02000000000000000000" pitchFamily="50" charset="0"/>
              </a:rPr>
              <a:t>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40F30-E874-4B30-BC25-666737B36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772816"/>
            <a:ext cx="10658475" cy="2896690"/>
          </a:xfrm>
        </p:spPr>
        <p:txBody>
          <a:bodyPr/>
          <a:lstStyle/>
          <a:p>
            <a:r>
              <a:rPr lang="en-GB" sz="2800" b="1" dirty="0">
                <a:latin typeface="Museo Sans Rounded 300" panose="02000000000000000000" pitchFamily="50" charset="0"/>
              </a:rPr>
              <a:t>Twitter – 3 tweets by CRUK social media team – short versions of video (December 2021)</a:t>
            </a:r>
          </a:p>
          <a:p>
            <a:pPr lvl="2"/>
            <a:r>
              <a:rPr lang="en-GB" sz="2200" dirty="0">
                <a:latin typeface="Museo Sans Rounded 300" panose="02000000000000000000" pitchFamily="50" charset="0"/>
              </a:rPr>
              <a:t>What should I eat to prepare for cancer treatment? – </a:t>
            </a:r>
            <a:r>
              <a:rPr lang="en-GB" sz="2200" b="1" u="sng" dirty="0">
                <a:solidFill>
                  <a:schemeClr val="bg2"/>
                </a:solidFill>
                <a:latin typeface="Museo Sans Rounded 300" panose="02000000000000000000" pitchFamily="50" charset="0"/>
              </a:rPr>
              <a:t>5,998</a:t>
            </a:r>
            <a:r>
              <a:rPr lang="en-GB" sz="2200" dirty="0">
                <a:solidFill>
                  <a:schemeClr val="bg2"/>
                </a:solidFill>
                <a:latin typeface="Museo Sans Rounded 300" panose="02000000000000000000" pitchFamily="50" charset="0"/>
              </a:rPr>
              <a:t> impressions                           </a:t>
            </a:r>
          </a:p>
          <a:p>
            <a:pPr lvl="2"/>
            <a:r>
              <a:rPr lang="en-GB" sz="2200" dirty="0">
                <a:latin typeface="Museo Sans Rounded 300" panose="02000000000000000000" pitchFamily="50" charset="0"/>
              </a:rPr>
              <a:t>How do I physically prepare for cancer treatment? - </a:t>
            </a:r>
            <a:r>
              <a:rPr lang="en-GB" sz="2200" b="1" u="sng" dirty="0">
                <a:solidFill>
                  <a:srgbClr val="EC008C"/>
                </a:solidFill>
                <a:latin typeface="Museo Sans Rounded 300" panose="02000000000000000000" pitchFamily="50" charset="0"/>
              </a:rPr>
              <a:t>5,537</a:t>
            </a:r>
            <a:r>
              <a:rPr lang="en-GB" sz="2200" dirty="0">
                <a:solidFill>
                  <a:srgbClr val="EC008C"/>
                </a:solidFill>
                <a:latin typeface="Museo Sans Rounded 300" panose="02000000000000000000" pitchFamily="50" charset="0"/>
              </a:rPr>
              <a:t> impressions</a:t>
            </a:r>
          </a:p>
          <a:p>
            <a:pPr lvl="2"/>
            <a:r>
              <a:rPr lang="en-GB" sz="2200" dirty="0">
                <a:latin typeface="Museo Sans Rounded 300" panose="02000000000000000000" pitchFamily="50" charset="0"/>
              </a:rPr>
              <a:t>How do I mentally prepare for cancer treatment? - </a:t>
            </a:r>
            <a:r>
              <a:rPr lang="en-GB" sz="2200" b="1" u="sng" dirty="0">
                <a:solidFill>
                  <a:srgbClr val="EC008C"/>
                </a:solidFill>
                <a:latin typeface="Museo Sans Rounded 300" panose="02000000000000000000" pitchFamily="50" charset="0"/>
              </a:rPr>
              <a:t>24,726</a:t>
            </a:r>
            <a:r>
              <a:rPr lang="en-GB" sz="2200" dirty="0">
                <a:solidFill>
                  <a:srgbClr val="EC008C"/>
                </a:solidFill>
                <a:latin typeface="Museo Sans Rounded 300" panose="02000000000000000000" pitchFamily="50" charset="0"/>
              </a:rPr>
              <a:t> impressions        </a:t>
            </a:r>
            <a:r>
              <a:rPr lang="en-GB" sz="2200" b="1" u="sng" dirty="0">
                <a:solidFill>
                  <a:srgbClr val="EC008C"/>
                </a:solidFill>
                <a:latin typeface="Museo Sans Rounded 300" panose="02000000000000000000" pitchFamily="50" charset="0"/>
              </a:rPr>
              <a:t>40</a:t>
            </a:r>
            <a:r>
              <a:rPr lang="en-GB" sz="2200" dirty="0">
                <a:solidFill>
                  <a:srgbClr val="EC008C"/>
                </a:solidFill>
                <a:latin typeface="Museo Sans Rounded 300" panose="02000000000000000000" pitchFamily="50" charset="0"/>
              </a:rPr>
              <a:t> interactions in total, </a:t>
            </a:r>
            <a:r>
              <a:rPr lang="en-GB" sz="2200" b="1" u="sng" dirty="0">
                <a:solidFill>
                  <a:srgbClr val="EC008C"/>
                </a:solidFill>
                <a:latin typeface="Museo Sans Rounded 300" panose="02000000000000000000" pitchFamily="50" charset="0"/>
              </a:rPr>
              <a:t>28</a:t>
            </a:r>
            <a:r>
              <a:rPr lang="en-GB" sz="2200" dirty="0">
                <a:solidFill>
                  <a:srgbClr val="EC008C"/>
                </a:solidFill>
                <a:latin typeface="Museo Sans Rounded 300" panose="02000000000000000000" pitchFamily="50" charset="0"/>
              </a:rPr>
              <a:t> likes, </a:t>
            </a:r>
            <a:r>
              <a:rPr lang="en-GB" sz="2200" b="1" u="sng" dirty="0">
                <a:solidFill>
                  <a:srgbClr val="EC008C"/>
                </a:solidFill>
                <a:latin typeface="Museo Sans Rounded 300" panose="02000000000000000000" pitchFamily="50" charset="0"/>
              </a:rPr>
              <a:t>2</a:t>
            </a:r>
            <a:r>
              <a:rPr lang="en-GB" sz="2200" dirty="0">
                <a:solidFill>
                  <a:srgbClr val="EC008C"/>
                </a:solidFill>
                <a:latin typeface="Museo Sans Rounded 300" panose="02000000000000000000" pitchFamily="50" charset="0"/>
              </a:rPr>
              <a:t> replies and </a:t>
            </a:r>
            <a:r>
              <a:rPr lang="en-GB" sz="2200" b="1" u="sng" dirty="0">
                <a:solidFill>
                  <a:srgbClr val="EC008C"/>
                </a:solidFill>
                <a:latin typeface="Museo Sans Rounded 300" panose="02000000000000000000" pitchFamily="50" charset="0"/>
              </a:rPr>
              <a:t>10</a:t>
            </a:r>
            <a:r>
              <a:rPr lang="en-GB" sz="2200" dirty="0">
                <a:solidFill>
                  <a:srgbClr val="EC008C"/>
                </a:solidFill>
                <a:latin typeface="Museo Sans Rounded 300" panose="02000000000000000000" pitchFamily="50" charset="0"/>
              </a:rPr>
              <a:t> retweets</a:t>
            </a:r>
          </a:p>
          <a:p>
            <a:pPr marL="715963" lvl="2" indent="0">
              <a:buNone/>
            </a:pPr>
            <a:r>
              <a:rPr lang="en-GB" sz="2200" dirty="0">
                <a:solidFill>
                  <a:srgbClr val="EC008C"/>
                </a:solidFill>
                <a:latin typeface="Museo Sans Rounded 300" panose="02000000000000000000" pitchFamily="50" charset="0"/>
              </a:rPr>
              <a:t>	 </a:t>
            </a:r>
            <a:r>
              <a:rPr lang="en-GB" sz="2200" b="1" u="sng" dirty="0">
                <a:solidFill>
                  <a:srgbClr val="EC008C"/>
                </a:solidFill>
                <a:latin typeface="Museo Sans Rounded 300" panose="02000000000000000000" pitchFamily="50" charset="0"/>
              </a:rPr>
              <a:t> 2.6k </a:t>
            </a:r>
            <a:r>
              <a:rPr lang="en-GB" sz="2200" dirty="0">
                <a:solidFill>
                  <a:srgbClr val="EC008C"/>
                </a:solidFill>
                <a:latin typeface="Museo Sans Rounded 300" panose="02000000000000000000" pitchFamily="50" charset="0"/>
              </a:rPr>
              <a:t>media views </a:t>
            </a:r>
          </a:p>
          <a:p>
            <a:pPr marL="715963" lvl="2" indent="0">
              <a:buNone/>
            </a:pPr>
            <a:endParaRPr lang="en-GB" dirty="0">
              <a:latin typeface="Museo Sans Rounded 300" panose="02000000000000000000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10D42-4E13-40B5-9369-50C9B0915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414" y="4381995"/>
            <a:ext cx="3054196" cy="17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14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CD230-C2CC-48D1-AB09-8C4845130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Museo Sans Rounded 300" panose="02000000000000000000" pitchFamily="50" charset="0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40F30-E874-4B30-BC25-666737B36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772816"/>
            <a:ext cx="10658475" cy="4075988"/>
          </a:xfrm>
        </p:spPr>
        <p:txBody>
          <a:bodyPr/>
          <a:lstStyle/>
          <a:p>
            <a:endParaRPr lang="en-GB" sz="2800" dirty="0">
              <a:latin typeface="Museo Sans Rounded 300" panose="02000000000000000000" pitchFamily="50" charset="0"/>
            </a:endParaRPr>
          </a:p>
          <a:p>
            <a:r>
              <a:rPr lang="en-GB" sz="2800" dirty="0">
                <a:latin typeface="Museo Sans Rounded 300" panose="02000000000000000000" pitchFamily="50" charset="0"/>
              </a:rPr>
              <a:t>Instagram TV (IGTV) video - currently in production by social media – focus on the feeling of being overwhelmed at the time of diagnosis and what people can do to help them regain control.</a:t>
            </a:r>
          </a:p>
          <a:p>
            <a:r>
              <a:rPr lang="en-GB" sz="2800" dirty="0">
                <a:latin typeface="Museo Sans Rounded 300" panose="02000000000000000000" pitchFamily="50" charset="0"/>
              </a:rPr>
              <a:t>Publish IGTV video</a:t>
            </a:r>
          </a:p>
          <a:p>
            <a:r>
              <a:rPr lang="en-GB" sz="2800" dirty="0">
                <a:latin typeface="Museo Sans Rounded 300" panose="02000000000000000000" pitchFamily="50" charset="0"/>
              </a:rPr>
              <a:t>Supplement with patient stories</a:t>
            </a:r>
            <a:endParaRPr lang="en-GB" dirty="0">
              <a:latin typeface="Museo Sans Rounded 300" panose="02000000000000000000" pitchFamily="50" charset="0"/>
            </a:endParaRPr>
          </a:p>
          <a:p>
            <a:r>
              <a:rPr lang="en-GB" sz="2800" dirty="0">
                <a:latin typeface="Museo Sans Rounded 300" panose="02000000000000000000" pitchFamily="50" charset="0"/>
              </a:rPr>
              <a:t>Project in collaboration with MIND on mental health and cancer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658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62603-C296-4897-8BC8-9C7929847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1" y="2697887"/>
            <a:ext cx="7993063" cy="747897"/>
          </a:xfrm>
        </p:spPr>
        <p:txBody>
          <a:bodyPr/>
          <a:lstStyle/>
          <a:p>
            <a:r>
              <a:rPr lang="en-GB" dirty="0">
                <a:latin typeface="Museo Sans Rounded 300" panose="02000000000000000000" pitchFamily="50" charset="0"/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59036F-E5C6-4BBC-9686-76CA8E3F9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1" y="4160113"/>
            <a:ext cx="7993063" cy="2225225"/>
          </a:xfrm>
        </p:spPr>
        <p:txBody>
          <a:bodyPr/>
          <a:lstStyle/>
          <a:p>
            <a:r>
              <a:rPr lang="en-GB" sz="3600" dirty="0">
                <a:latin typeface="Museo Sans Rounded 300" panose="02000000000000000000" pitchFamily="50" charset="0"/>
              </a:rPr>
              <a:t>Please visit cruk.org/prehab</a:t>
            </a:r>
          </a:p>
          <a:p>
            <a:endParaRPr lang="en-GB" sz="3600" dirty="0">
              <a:latin typeface="Museo Sans Rounded 300" panose="02000000000000000000" pitchFamily="50" charset="0"/>
            </a:endParaRPr>
          </a:p>
          <a:p>
            <a:r>
              <a:rPr lang="en-GB" sz="3600" dirty="0">
                <a:latin typeface="Museo Sans Rounded 300" panose="02000000000000000000" pitchFamily="50" charset="0"/>
              </a:rPr>
              <a:t>Email: </a:t>
            </a:r>
            <a:r>
              <a:rPr lang="en-GB" sz="3600" dirty="0">
                <a:latin typeface="Museo Sans Rounded 300" panose="02000000000000000000" pitchFamily="50" charset="0"/>
                <a:hlinkClick r:id="rId3"/>
              </a:rPr>
              <a:t>hermanus.louw2@cancer.org.uk</a:t>
            </a:r>
            <a:endParaRPr lang="en-GB" sz="3600" dirty="0">
              <a:latin typeface="Museo Sans Rounded 300" panose="02000000000000000000" pitchFamily="50" charset="0"/>
            </a:endParaRPr>
          </a:p>
          <a:p>
            <a:endParaRPr lang="en-GB" sz="3600" dirty="0">
              <a:latin typeface="Museo Sans Rounded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9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8D7E-C5FE-4742-B707-FB3FC412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Museo Sans Rounded 300" panose="02000000000000000000" pitchFamily="50" charset="0"/>
              </a:rPr>
              <a:t>Who we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FD471-8952-4506-A740-0AC685397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772816"/>
            <a:ext cx="10658475" cy="1790234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GB" dirty="0">
                <a:latin typeface="Museo Sans Rounded 300" panose="02000000000000000000" pitchFamily="50" charset="0"/>
              </a:rPr>
              <a:t>Patient Information Web Team - nurses, a radiographer and digital and administration professionals</a:t>
            </a:r>
          </a:p>
          <a:p>
            <a:r>
              <a:rPr lang="en-GB" dirty="0">
                <a:latin typeface="Museo Sans Rounded 300" panose="02000000000000000000" pitchFamily="50" charset="0"/>
              </a:rPr>
              <a:t>Our experience spans a number of years across children’s cancers, various adult cancers and specialities such as lymphoedema, clinical trials, intensive care and palliative care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4658B-5810-48F4-8013-8099DBA2D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62"/>
          <a:stretch/>
        </p:blipFill>
        <p:spPr>
          <a:xfrm>
            <a:off x="4313237" y="3429000"/>
            <a:ext cx="6562558" cy="282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B96A3-2BD9-424F-B7A5-7F4625557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Museo Sans Rounded 300" panose="02000000000000000000" pitchFamily="50" charset="0"/>
              </a:rPr>
              <a:t>How we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4AFEF-F66D-404F-9EB3-61690194F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1579676"/>
            <a:ext cx="10658475" cy="3106491"/>
          </a:xfrm>
        </p:spPr>
        <p:txBody>
          <a:bodyPr vert="horz" wrap="square" lIns="0" tIns="0" rIns="0" bIns="0" rtlCol="0" anchor="t">
            <a:spAutoFit/>
          </a:bodyPr>
          <a:lstStyle/>
          <a:p>
            <a:endParaRPr lang="en-GB" dirty="0"/>
          </a:p>
          <a:p>
            <a:r>
              <a:rPr lang="en-GB" sz="2200" dirty="0">
                <a:latin typeface="Museo Sans Rounded 300" panose="02000000000000000000" pitchFamily="50" charset="0"/>
              </a:rPr>
              <a:t>All our information is written in plain English - </a:t>
            </a:r>
            <a:r>
              <a:rPr lang="en-GB" sz="2200" i="1" dirty="0">
                <a:latin typeface="Museo Sans Rounded 300" panose="02000000000000000000" pitchFamily="50" charset="0"/>
              </a:rPr>
              <a:t>Plain English Campaign Crystal Mark</a:t>
            </a:r>
          </a:p>
          <a:p>
            <a:r>
              <a:rPr lang="en-GB" sz="2200" dirty="0">
                <a:latin typeface="Museo Sans Rounded 300" panose="02000000000000000000" pitchFamily="50" charset="0"/>
              </a:rPr>
              <a:t>Reliable - rigorous writing and review process (every 18 months to 3 years) – internal and external reviews - </a:t>
            </a:r>
            <a:r>
              <a:rPr lang="en-GB" sz="2200" i="1" dirty="0">
                <a:latin typeface="Museo Sans Rounded 300" panose="02000000000000000000" pitchFamily="50" charset="0"/>
              </a:rPr>
              <a:t>Trusted Information Creator Kitemark (TICK)</a:t>
            </a:r>
          </a:p>
          <a:p>
            <a:r>
              <a:rPr lang="en-GB" sz="2200" dirty="0">
                <a:latin typeface="Museo Sans Rounded 300" panose="02000000000000000000" pitchFamily="50" charset="0"/>
              </a:rPr>
              <a:t>Lay reviewers review our information and make suggestions</a:t>
            </a:r>
          </a:p>
          <a:p>
            <a:r>
              <a:rPr lang="en-GB" sz="2200" dirty="0">
                <a:latin typeface="Museo Sans Rounded 300" panose="02000000000000000000" pitchFamily="50" charset="0"/>
              </a:rPr>
              <a:t>Trial write ups approved by trial teams and regularly updated</a:t>
            </a:r>
          </a:p>
          <a:p>
            <a:r>
              <a:rPr lang="en-GB" sz="2200" dirty="0">
                <a:latin typeface="Museo Sans Rounded 300" panose="02000000000000000000" pitchFamily="50" charset="0"/>
              </a:rPr>
              <a:t>Work across teams at CRUK such as Patient Involvement Team/Cancer Stats/Early diagnosis 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42FCFC9-832C-4CC3-87C2-AA5E63B1F4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" t="3899" r="1749" b="3051"/>
          <a:stretch/>
        </p:blipFill>
        <p:spPr>
          <a:xfrm>
            <a:off x="975221" y="4651683"/>
            <a:ext cx="3815440" cy="1868387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8B3B8EA-FFA1-469D-A180-A5D53F916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79" y="4574609"/>
            <a:ext cx="3631358" cy="204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3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9C85E-2223-4DE4-A8F9-8F5502AB7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3055051"/>
            <a:ext cx="7993061" cy="747897"/>
          </a:xfrm>
        </p:spPr>
        <p:txBody>
          <a:bodyPr/>
          <a:lstStyle/>
          <a:p>
            <a:r>
              <a:rPr lang="en-GB" dirty="0"/>
              <a:t>Prehab information</a:t>
            </a:r>
          </a:p>
        </p:txBody>
      </p:sp>
    </p:spTree>
    <p:extLst>
      <p:ext uri="{BB962C8B-B14F-4D97-AF65-F5344CB8AC3E}">
        <p14:creationId xmlns:p14="http://schemas.microsoft.com/office/powerpoint/2010/main" val="4263121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B96A3-2BD9-424F-B7A5-7F4625557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Museo Sans Rounded 300" panose="02000000000000000000" pitchFamily="50" charset="0"/>
              </a:rPr>
              <a:t>Background</a:t>
            </a:r>
          </a:p>
        </p:txBody>
      </p:sp>
      <p:pic>
        <p:nvPicPr>
          <p:cNvPr id="7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1742BE6-097B-4114-9784-8245C69BB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67" y="2147874"/>
            <a:ext cx="8945466" cy="3517432"/>
          </a:xfrm>
        </p:spPr>
      </p:pic>
    </p:spTree>
    <p:extLst>
      <p:ext uri="{BB962C8B-B14F-4D97-AF65-F5344CB8AC3E}">
        <p14:creationId xmlns:p14="http://schemas.microsoft.com/office/powerpoint/2010/main" val="3628212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B96A3-2BD9-424F-B7A5-7F4625557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Museo Sans Rounded 300" panose="02000000000000000000" pitchFamily="50" charset="0"/>
              </a:rPr>
              <a:t>Development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E23B52-7BCD-4C82-A05C-77ABC35D9E6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8989" y="1772816"/>
            <a:ext cx="2983633" cy="43820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FE8684-6B5B-41BE-AD69-09790CF6AD8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5225" y="1800394"/>
            <a:ext cx="5362323" cy="396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98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B96A3-2BD9-424F-B7A5-7F4625557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Museo Sans Rounded 300" panose="02000000000000000000" pitchFamily="50" charset="0"/>
              </a:rPr>
              <a:t>Development</a:t>
            </a:r>
          </a:p>
        </p:txBody>
      </p:sp>
      <p:pic>
        <p:nvPicPr>
          <p:cNvPr id="8" name="Picture 7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157DCF78-EF16-4EDA-A089-EC4B91B75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31" y="1542133"/>
            <a:ext cx="8244137" cy="483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5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FAFE-3586-484F-9C00-B256E02141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Museo Sans Rounded 300" panose="02000000000000000000" pitchFamily="50" charset="0"/>
              </a:rPr>
              <a:t>Universal interventions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CA4F77-183F-41DB-8587-FB7846DC0E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438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B96A3-2BD9-424F-B7A5-7F4625557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76672"/>
            <a:ext cx="10658475" cy="553998"/>
          </a:xfrm>
        </p:spPr>
        <p:txBody>
          <a:bodyPr/>
          <a:lstStyle/>
          <a:p>
            <a:r>
              <a:rPr lang="en-GB" b="1" dirty="0">
                <a:latin typeface="Museo Sans Rounded 300" panose="02000000000000000000" pitchFamily="50" charset="0"/>
              </a:rPr>
              <a:t>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6E18EE-6228-486B-ACB0-0604A751A828}"/>
              </a:ext>
            </a:extLst>
          </p:cNvPr>
          <p:cNvSpPr txBox="1"/>
          <p:nvPr/>
        </p:nvSpPr>
        <p:spPr>
          <a:xfrm>
            <a:off x="950025" y="1627486"/>
            <a:ext cx="10022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Museo Sans Rounded 300" panose="02000000000000000000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Museo Sans Rounded 300" panose="02000000000000000000" pitchFamily="50" charset="0"/>
            </a:endParaRP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291F5E7-2667-482B-BAB5-74C961305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52" y="1030670"/>
            <a:ext cx="6446920" cy="567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83450"/>
      </p:ext>
    </p:extLst>
  </p:cSld>
  <p:clrMapOvr>
    <a:masterClrMapping/>
  </p:clrMapOvr>
</p:sld>
</file>

<file path=ppt/theme/theme1.xml><?xml version="1.0" encoding="utf-8"?>
<a:theme xmlns:a="http://schemas.openxmlformats.org/drawingml/2006/main" name="Cancer Research UK">
  <a:themeElements>
    <a:clrScheme name="Cancer Research 2">
      <a:dk1>
        <a:srgbClr val="58595B"/>
      </a:dk1>
      <a:lt1>
        <a:sysClr val="window" lastClr="FFFFFF"/>
      </a:lt1>
      <a:dk2>
        <a:srgbClr val="2E008B"/>
      </a:dk2>
      <a:lt2>
        <a:srgbClr val="EC008C"/>
      </a:lt2>
      <a:accent1>
        <a:srgbClr val="00B6ED"/>
      </a:accent1>
      <a:accent2>
        <a:srgbClr val="A7A8AA"/>
      </a:accent2>
      <a:accent3>
        <a:srgbClr val="AB99D1"/>
      </a:accent3>
      <a:accent4>
        <a:srgbClr val="F799D1"/>
      </a:accent4>
      <a:accent5>
        <a:srgbClr val="99E2F8"/>
      </a:accent5>
      <a:accent6>
        <a:srgbClr val="D9D9D8"/>
      </a:accent6>
      <a:hlink>
        <a:srgbClr val="AB99D1"/>
      </a:hlink>
      <a:folHlink>
        <a:srgbClr val="99E2F8"/>
      </a:folHlink>
    </a:clrScheme>
    <a:fontScheme name="Cancer Research UK - cor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cer Research UK (Core)_16x9 template_draft5" id="{9C31A059-EFA4-46FD-A925-1650D6FE654B}" vid="{37F5E9B0-F89A-46E6-909A-F71D28554936}"/>
    </a:ext>
  </a:extLst>
</a:theme>
</file>

<file path=ppt/theme/theme2.xml><?xml version="1.0" encoding="utf-8"?>
<a:theme xmlns:a="http://schemas.openxmlformats.org/drawingml/2006/main" name="1_Cancer Research UK">
  <a:themeElements>
    <a:clrScheme name="Cancer Research 2">
      <a:dk1>
        <a:srgbClr val="58595B"/>
      </a:dk1>
      <a:lt1>
        <a:sysClr val="window" lastClr="FFFFFF"/>
      </a:lt1>
      <a:dk2>
        <a:srgbClr val="2E008B"/>
      </a:dk2>
      <a:lt2>
        <a:srgbClr val="EC008C"/>
      </a:lt2>
      <a:accent1>
        <a:srgbClr val="00B6ED"/>
      </a:accent1>
      <a:accent2>
        <a:srgbClr val="A7A8AA"/>
      </a:accent2>
      <a:accent3>
        <a:srgbClr val="AB99D1"/>
      </a:accent3>
      <a:accent4>
        <a:srgbClr val="F799D1"/>
      </a:accent4>
      <a:accent5>
        <a:srgbClr val="99E2F8"/>
      </a:accent5>
      <a:accent6>
        <a:srgbClr val="D9D9D8"/>
      </a:accent6>
      <a:hlink>
        <a:srgbClr val="AB99D1"/>
      </a:hlink>
      <a:folHlink>
        <a:srgbClr val="99E2F8"/>
      </a:folHlink>
    </a:clrScheme>
    <a:fontScheme name="Cancer Research UK - specialist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cer Research UK (Specialist)_16x9 template_draft4" id="{490E78E8-C2C9-433E-86D7-22AA4C5D3088}" vid="{15F283FA-0709-499B-976B-8A074D77DAE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EB6612E454DA4A961EB31898EA52D6" ma:contentTypeVersion="9" ma:contentTypeDescription="Create a new document." ma:contentTypeScope="" ma:versionID="dde416a7a91897a3a126a24d51dd745a">
  <xsd:schema xmlns:xsd="http://www.w3.org/2001/XMLSchema" xmlns:xs="http://www.w3.org/2001/XMLSchema" xmlns:p="http://schemas.microsoft.com/office/2006/metadata/properties" xmlns:ns3="e404e964-f571-4a12-9a07-15750b5427a6" targetNamespace="http://schemas.microsoft.com/office/2006/metadata/properties" ma:root="true" ma:fieldsID="cb0e99d4bdfc7cbe52b6e231638a4a55" ns3:_="">
    <xsd:import namespace="e404e964-f571-4a12-9a07-15750b5427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04e964-f571-4a12-9a07-15750b5427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B1B578-2319-4568-B8BF-7845478BC1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04e964-f571-4a12-9a07-15750b5427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28BEB4-8AC9-46AF-AB9C-3BFD8E55EC00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e404e964-f571-4a12-9a07-15750b5427a6"/>
  </ds:schemaRefs>
</ds:datastoreItem>
</file>

<file path=customXml/itemProps3.xml><?xml version="1.0" encoding="utf-8"?>
<ds:datastoreItem xmlns:ds="http://schemas.openxmlformats.org/officeDocument/2006/customXml" ds:itemID="{DE6A5BB9-E624-46D7-A915-7C2E3667E6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3111</TotalTime>
  <Words>447</Words>
  <Application>Microsoft Office PowerPoint</Application>
  <PresentationFormat>Widescreen</PresentationFormat>
  <Paragraphs>69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Museo Sans Rounded 300</vt:lpstr>
      <vt:lpstr>Cancer Research UK</vt:lpstr>
      <vt:lpstr>1_Cancer Research UK</vt:lpstr>
      <vt:lpstr>Preparing for treatment and life afterwards  </vt:lpstr>
      <vt:lpstr>Who we are</vt:lpstr>
      <vt:lpstr>How we work</vt:lpstr>
      <vt:lpstr>Prehab information</vt:lpstr>
      <vt:lpstr>Background</vt:lpstr>
      <vt:lpstr>Development</vt:lpstr>
      <vt:lpstr>Development</vt:lpstr>
      <vt:lpstr>Universal interventions</vt:lpstr>
      <vt:lpstr>Information</vt:lpstr>
      <vt:lpstr>Performance</vt:lpstr>
      <vt:lpstr>Videos</vt:lpstr>
      <vt:lpstr>Performance</vt:lpstr>
      <vt:lpstr>Performance</vt:lpstr>
      <vt:lpstr>Next steps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formatting instructions</dc:title>
  <dc:creator>Alex Allaway</dc:creator>
  <cp:lastModifiedBy>WILLIAMS, Fran (NHS ENGLAND &amp; NHS IMPROVEMENT - X24)</cp:lastModifiedBy>
  <cp:revision>41</cp:revision>
  <cp:lastPrinted>2022-01-20T09:09:54Z</cp:lastPrinted>
  <dcterms:created xsi:type="dcterms:W3CDTF">2018-10-09T12:28:49Z</dcterms:created>
  <dcterms:modified xsi:type="dcterms:W3CDTF">2022-02-23T14:07:00Z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0x0101000FEB6612E454DA4A961EB31898EA52D6</vt:lpwstr>
  </property>
</Properties>
</file>