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9"/>
  </p:handoutMasterIdLst>
  <p:sldIdLst>
    <p:sldId id="257" r:id="rId3"/>
    <p:sldId id="258" r:id="rId4"/>
    <p:sldId id="259" r:id="rId5"/>
    <p:sldId id="260" r:id="rId6"/>
    <p:sldId id="261" r:id="rId7"/>
    <p:sldId id="256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F3791-62D9-4818-B5B0-0F905BBCB24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DB506-5DCE-449E-B0A0-7C036AB24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53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044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C01B-A71E-45DA-8846-9FFDFD3453A9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AAC-63EF-4DC2-91E7-897D0D5AF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3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98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546830"/>
            <a:ext cx="9144000" cy="338554"/>
          </a:xfrm>
          <a:prstGeom prst="rect">
            <a:avLst/>
          </a:prstGeom>
          <a:solidFill>
            <a:srgbClr val="0072CE"/>
          </a:solidFill>
        </p:spPr>
        <p:txBody>
          <a:bodyPr wrap="square" rtlCol="0">
            <a:spAutoFit/>
          </a:bodyPr>
          <a:lstStyle/>
          <a:p>
            <a:endParaRPr lang="en-GB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2CF4DC-9C13-4346-B4C0-9A34232260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76672"/>
            <a:ext cx="2721071" cy="107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16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AC01B-A71E-45DA-8846-9FFDFD3453A9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C2AAC-63EF-4DC2-91E7-897D0D5AFB4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0072CE"/>
          </a:solidFill>
          <a:ln>
            <a:solidFill>
              <a:srgbClr val="0072C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Hampshire, Southampton and Isle of Wight Clinical Commissioning Group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B9BB8C-975A-49E8-B5F7-954A65F9DF9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76672"/>
            <a:ext cx="2721071" cy="107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201865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4000" dirty="0">
                <a:solidFill>
                  <a:srgbClr val="0070C0"/>
                </a:solidFill>
              </a:rPr>
              <a:t>Practical support and advice about Exercise for people with Cancer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971600" y="4149080"/>
            <a:ext cx="7344816" cy="148972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000" dirty="0"/>
              <a:t>Marianne Cairley-Commissioning Manager-Planned Care</a:t>
            </a:r>
          </a:p>
          <a:p>
            <a:pPr marL="0" indent="0" algn="ctr">
              <a:buNone/>
            </a:pPr>
            <a:r>
              <a:rPr lang="en-GB" sz="2000" dirty="0"/>
              <a:t>(working across North &amp; Mid Hants), HSIOW CCG </a:t>
            </a:r>
          </a:p>
        </p:txBody>
      </p:sp>
    </p:spTree>
    <p:extLst>
      <p:ext uri="{BB962C8B-B14F-4D97-AF65-F5344CB8AC3E}">
        <p14:creationId xmlns:p14="http://schemas.microsoft.com/office/powerpoint/2010/main" val="118732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Community opportunities</a:t>
            </a:r>
          </a:p>
          <a:p>
            <a:r>
              <a:rPr lang="en-GB" dirty="0"/>
              <a:t>Cancer Rehabilitation Exercise Instructors</a:t>
            </a:r>
          </a:p>
          <a:p>
            <a:pPr lvl="1"/>
            <a:r>
              <a:rPr lang="en-GB" dirty="0">
                <a:solidFill>
                  <a:srgbClr val="0070C0"/>
                </a:solidFill>
              </a:rPr>
              <a:t>Knowledge, qualifications and experience</a:t>
            </a:r>
          </a:p>
          <a:p>
            <a:r>
              <a:rPr lang="en-GB" dirty="0"/>
              <a:t>Improve ability to function and to keep as active and independent as possible</a:t>
            </a:r>
          </a:p>
          <a:p>
            <a:r>
              <a:rPr lang="en-GB" dirty="0"/>
              <a:t>Take part with a family member or friend</a:t>
            </a:r>
          </a:p>
          <a:p>
            <a:r>
              <a:rPr lang="en-GB" dirty="0"/>
              <a:t>Group based or individual</a:t>
            </a:r>
          </a:p>
        </p:txBody>
      </p:sp>
    </p:spTree>
    <p:extLst>
      <p:ext uri="{BB962C8B-B14F-4D97-AF65-F5344CB8AC3E}">
        <p14:creationId xmlns:p14="http://schemas.microsoft.com/office/powerpoint/2010/main" val="63151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Exercise Referral Schemes/Health intervention programmes </a:t>
            </a:r>
          </a:p>
          <a:p>
            <a:r>
              <a:rPr lang="en-GB" dirty="0"/>
              <a:t>What we are currently doing in North &amp; Mid Hampshire</a:t>
            </a:r>
          </a:p>
          <a:p>
            <a:r>
              <a:rPr lang="en-GB" dirty="0"/>
              <a:t>Mapping of Cancer Rehab Instructors</a:t>
            </a:r>
          </a:p>
          <a:p>
            <a:r>
              <a:rPr lang="en-GB" dirty="0"/>
              <a:t>Linking of Secondary Care, Primary Care and Community </a:t>
            </a:r>
          </a:p>
          <a:p>
            <a:r>
              <a:rPr lang="en-GB" dirty="0"/>
              <a:t>Improve awareness of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49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74960" y="1700808"/>
            <a:ext cx="8229600" cy="446449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Local Leisure Centres/community programmes/community classes-Health Intervention programmes</a:t>
            </a:r>
          </a:p>
          <a:p>
            <a:r>
              <a:rPr lang="en-GB" dirty="0"/>
              <a:t>Confidence to refer or signpost patients</a:t>
            </a:r>
          </a:p>
          <a:p>
            <a:r>
              <a:rPr lang="en-GB" dirty="0"/>
              <a:t>Meeting Instructors/centres virtually or F2F</a:t>
            </a:r>
          </a:p>
          <a:p>
            <a:r>
              <a:rPr lang="en-GB" dirty="0"/>
              <a:t>Cancer Care </a:t>
            </a:r>
            <a:r>
              <a:rPr lang="en-GB" sz="2000" dirty="0">
                <a:solidFill>
                  <a:srgbClr val="0070C0"/>
                </a:solidFill>
              </a:rPr>
              <a:t>https://www.cancercaremap.org</a:t>
            </a:r>
          </a:p>
          <a:p>
            <a:r>
              <a:rPr lang="en-GB" dirty="0"/>
              <a:t>Social prescribers/link workers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21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Examples of community Exercise/Physical Activity support programmes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/>
              <a:t>Communication-bridging the gap</a:t>
            </a:r>
          </a:p>
          <a:p>
            <a:r>
              <a:rPr lang="en-GB" dirty="0"/>
              <a:t>Benefit to patients, family, carers</a:t>
            </a:r>
          </a:p>
          <a:p>
            <a:r>
              <a:rPr lang="en-GB" dirty="0"/>
              <a:t>Pre-</a:t>
            </a:r>
            <a:r>
              <a:rPr lang="en-GB" dirty="0" err="1"/>
              <a:t>habilitation</a:t>
            </a:r>
            <a:r>
              <a:rPr lang="en-GB" dirty="0"/>
              <a:t> and Rehabilitation embedded in a patient pathway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14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432597-BF41-4CEF-ADA9-507E1DBFD669}"/>
              </a:ext>
            </a:extLst>
          </p:cNvPr>
          <p:cNvSpPr txBox="1"/>
          <p:nvPr/>
        </p:nvSpPr>
        <p:spPr>
          <a:xfrm>
            <a:off x="1187624" y="2276872"/>
            <a:ext cx="698477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Contact:</a:t>
            </a:r>
          </a:p>
          <a:p>
            <a:r>
              <a:rPr lang="en-GB" sz="2800" dirty="0">
                <a:solidFill>
                  <a:srgbClr val="0070C0"/>
                </a:solidFill>
              </a:rPr>
              <a:t>Marianne Cairley</a:t>
            </a:r>
          </a:p>
          <a:p>
            <a:r>
              <a:rPr lang="en-GB" sz="2800" dirty="0"/>
              <a:t>Commissioning Manager-Planned Care</a:t>
            </a:r>
          </a:p>
          <a:p>
            <a:r>
              <a:rPr lang="en-GB" sz="2800" dirty="0"/>
              <a:t>Working in North and Mid Hampshire</a:t>
            </a:r>
          </a:p>
          <a:p>
            <a:r>
              <a:rPr lang="en-GB" sz="2800" dirty="0"/>
              <a:t>NHS </a:t>
            </a:r>
            <a:r>
              <a:rPr lang="en-GB" sz="2800" dirty="0" err="1"/>
              <a:t>Hampshire,</a:t>
            </a:r>
            <a:r>
              <a:rPr lang="en-GB" sz="2800" dirty="0"/>
              <a:t> Southampton and Isle of Wight CCG</a:t>
            </a:r>
          </a:p>
          <a:p>
            <a:endParaRPr lang="en-GB" sz="2800" dirty="0"/>
          </a:p>
          <a:p>
            <a:r>
              <a:rPr lang="en-GB" sz="2800" dirty="0"/>
              <a:t>Telephone: 07827 990199</a:t>
            </a:r>
          </a:p>
          <a:p>
            <a:r>
              <a:rPr lang="en-GB" sz="2800" dirty="0"/>
              <a:t>Email: marianne.cairley@nhs.net</a:t>
            </a:r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56310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 template</Template>
  <TotalTime>455</TotalTime>
  <Words>195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Powerpoint presentation template</vt:lpstr>
      <vt:lpstr>1_Office Theme</vt:lpstr>
      <vt:lpstr>Practical support and advice about Exercise for people with Cancer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CAIRLEY, Marianne (NHS HAMPSHIRE, SOUTHAMPTON AND ISLE OF WIGHT CCG)</cp:lastModifiedBy>
  <cp:revision>13</cp:revision>
  <cp:lastPrinted>2022-01-27T08:27:33Z</cp:lastPrinted>
  <dcterms:created xsi:type="dcterms:W3CDTF">2019-07-13T08:17:40Z</dcterms:created>
  <dcterms:modified xsi:type="dcterms:W3CDTF">2022-01-27T10:48:44Z</dcterms:modified>
</cp:coreProperties>
</file>