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3" r:id="rId5"/>
    <p:sldMasterId id="2147483672" r:id="rId6"/>
    <p:sldMasterId id="2147483684" r:id="rId7"/>
    <p:sldMasterId id="2147483696" r:id="rId8"/>
    <p:sldMasterId id="2147483725" r:id="rId9"/>
  </p:sldMasterIdLst>
  <p:notesMasterIdLst>
    <p:notesMasterId r:id="rId42"/>
  </p:notesMasterIdLst>
  <p:sldIdLst>
    <p:sldId id="256" r:id="rId10"/>
    <p:sldId id="1657" r:id="rId11"/>
    <p:sldId id="1664" r:id="rId12"/>
    <p:sldId id="1671" r:id="rId13"/>
    <p:sldId id="1613" r:id="rId14"/>
    <p:sldId id="1663" r:id="rId15"/>
    <p:sldId id="1665" r:id="rId16"/>
    <p:sldId id="1666" r:id="rId17"/>
    <p:sldId id="257" r:id="rId18"/>
    <p:sldId id="306" r:id="rId19"/>
    <p:sldId id="1673" r:id="rId20"/>
    <p:sldId id="309" r:id="rId21"/>
    <p:sldId id="311" r:id="rId22"/>
    <p:sldId id="1674" r:id="rId23"/>
    <p:sldId id="310" r:id="rId24"/>
    <p:sldId id="308" r:id="rId25"/>
    <p:sldId id="307" r:id="rId26"/>
    <p:sldId id="1680" r:id="rId27"/>
    <p:sldId id="1667" r:id="rId28"/>
    <p:sldId id="1668" r:id="rId29"/>
    <p:sldId id="1669" r:id="rId30"/>
    <p:sldId id="1670" r:id="rId31"/>
    <p:sldId id="1681" r:id="rId32"/>
    <p:sldId id="279" r:id="rId33"/>
    <p:sldId id="1656" r:id="rId34"/>
    <p:sldId id="1654" r:id="rId35"/>
    <p:sldId id="1682" r:id="rId36"/>
    <p:sldId id="258" r:id="rId37"/>
    <p:sldId id="276" r:id="rId38"/>
    <p:sldId id="1683" r:id="rId39"/>
    <p:sldId id="261" r:id="rId40"/>
    <p:sldId id="1672" r:id="rId4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Rickard" initials="SR"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AAEAC-17E5-40A8-9333-56192A92ABE9}" v="2" dt="2022-01-26T15:55:23.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80159" autoAdjust="0"/>
  </p:normalViewPr>
  <p:slideViewPr>
    <p:cSldViewPr snapToGrid="0" snapToObjects="1" showGuides="1">
      <p:cViewPr varScale="1">
        <p:scale>
          <a:sx n="65" d="100"/>
          <a:sy n="65" d="100"/>
        </p:scale>
        <p:origin x="1810" y="53"/>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Pickup" userId="72bf4040-adac-4b46-b207-d53680a7a218" providerId="ADAL" clId="{322AAEAC-17E5-40A8-9333-56192A92ABE9}"/>
    <pc:docChg chg="modSld">
      <pc:chgData name="Lucy Pickup" userId="72bf4040-adac-4b46-b207-d53680a7a218" providerId="ADAL" clId="{322AAEAC-17E5-40A8-9333-56192A92ABE9}" dt="2022-01-27T15:44:10.666" v="22" actId="20577"/>
      <pc:docMkLst>
        <pc:docMk/>
      </pc:docMkLst>
      <pc:sldChg chg="modSp modTransition">
        <pc:chgData name="Lucy Pickup" userId="72bf4040-adac-4b46-b207-d53680a7a218" providerId="ADAL" clId="{322AAEAC-17E5-40A8-9333-56192A92ABE9}" dt="2022-01-26T15:55:23.891" v="16"/>
        <pc:sldMkLst>
          <pc:docMk/>
          <pc:sldMk cId="0" sldId="256"/>
        </pc:sldMkLst>
        <pc:picChg chg="mod">
          <ac:chgData name="Lucy Pickup" userId="72bf4040-adac-4b46-b207-d53680a7a218" providerId="ADAL" clId="{322AAEAC-17E5-40A8-9333-56192A92ABE9}" dt="2022-01-26T09:09:23.891" v="1" actId="1038"/>
          <ac:picMkLst>
            <pc:docMk/>
            <pc:sldMk cId="0" sldId="256"/>
            <ac:picMk id="5" creationId="{97100AB3-394B-9249-BC92-99DADD070CC2}"/>
          </ac:picMkLst>
        </pc:picChg>
      </pc:sldChg>
      <pc:sldChg chg="modNotesTx">
        <pc:chgData name="Lucy Pickup" userId="72bf4040-adac-4b46-b207-d53680a7a218" providerId="ADAL" clId="{322AAEAC-17E5-40A8-9333-56192A92ABE9}" dt="2022-01-27T15:43:47.396" v="17" actId="20577"/>
        <pc:sldMkLst>
          <pc:docMk/>
          <pc:sldMk cId="728781449" sldId="306"/>
        </pc:sldMkLst>
      </pc:sldChg>
      <pc:sldChg chg="modNotesTx">
        <pc:chgData name="Lucy Pickup" userId="72bf4040-adac-4b46-b207-d53680a7a218" providerId="ADAL" clId="{322AAEAC-17E5-40A8-9333-56192A92ABE9}" dt="2022-01-27T15:44:07.455" v="21" actId="20577"/>
        <pc:sldMkLst>
          <pc:docMk/>
          <pc:sldMk cId="1779009223" sldId="308"/>
        </pc:sldMkLst>
      </pc:sldChg>
      <pc:sldChg chg="modNotesTx">
        <pc:chgData name="Lucy Pickup" userId="72bf4040-adac-4b46-b207-d53680a7a218" providerId="ADAL" clId="{322AAEAC-17E5-40A8-9333-56192A92ABE9}" dt="2022-01-27T15:44:10.666" v="22" actId="20577"/>
        <pc:sldMkLst>
          <pc:docMk/>
          <pc:sldMk cId="3375037343" sldId="310"/>
        </pc:sldMkLst>
      </pc:sldChg>
      <pc:sldChg chg="modSp">
        <pc:chgData name="Lucy Pickup" userId="72bf4040-adac-4b46-b207-d53680a7a218" providerId="ADAL" clId="{322AAEAC-17E5-40A8-9333-56192A92ABE9}" dt="2022-01-26T09:12:07.342" v="12" actId="1036"/>
        <pc:sldMkLst>
          <pc:docMk/>
          <pc:sldMk cId="2662581331" sldId="1657"/>
        </pc:sldMkLst>
        <pc:spChg chg="mod">
          <ac:chgData name="Lucy Pickup" userId="72bf4040-adac-4b46-b207-d53680a7a218" providerId="ADAL" clId="{322AAEAC-17E5-40A8-9333-56192A92ABE9}" dt="2022-01-26T09:12:07.342" v="12" actId="1036"/>
          <ac:spMkLst>
            <pc:docMk/>
            <pc:sldMk cId="2662581331" sldId="1657"/>
            <ac:spMk id="3" creationId="{00000000-0000-0000-0000-000000000000}"/>
          </ac:spMkLst>
        </pc:spChg>
      </pc:sldChg>
      <pc:sldChg chg="modSp modNotesTx">
        <pc:chgData name="Lucy Pickup" userId="72bf4040-adac-4b46-b207-d53680a7a218" providerId="ADAL" clId="{322AAEAC-17E5-40A8-9333-56192A92ABE9}" dt="2022-01-27T15:43:54.754" v="19" actId="5793"/>
        <pc:sldMkLst>
          <pc:docMk/>
          <pc:sldMk cId="3442534002" sldId="1673"/>
        </pc:sldMkLst>
        <pc:spChg chg="mod">
          <ac:chgData name="Lucy Pickup" userId="72bf4040-adac-4b46-b207-d53680a7a218" providerId="ADAL" clId="{322AAEAC-17E5-40A8-9333-56192A92ABE9}" dt="2022-01-26T15:40:36.531" v="15" actId="20577"/>
          <ac:spMkLst>
            <pc:docMk/>
            <pc:sldMk cId="3442534002" sldId="1673"/>
            <ac:spMk id="3" creationId="{00000000-0000-0000-0000-000000000000}"/>
          </ac:spMkLst>
        </pc:spChg>
      </pc:sldChg>
      <pc:sldChg chg="modNotesTx">
        <pc:chgData name="Lucy Pickup" userId="72bf4040-adac-4b46-b207-d53680a7a218" providerId="ADAL" clId="{322AAEAC-17E5-40A8-9333-56192A92ABE9}" dt="2022-01-27T15:44:01.453" v="20" actId="20577"/>
        <pc:sldMkLst>
          <pc:docMk/>
          <pc:sldMk cId="3815346271" sldId="16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1626E-5227-4BAB-A288-1B2C7EBF8114}" type="datetimeFigureOut">
              <a:rPr lang="en-GB" smtClean="0"/>
              <a:t>27/01/2022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50866-FBF0-4F0A-8BB5-D54C3037460E}" type="slidenum">
              <a:rPr lang="en-GB" smtClean="0"/>
              <a:t>‹#›</a:t>
            </a:fld>
            <a:endParaRPr lang="en-GB"/>
          </a:p>
        </p:txBody>
      </p:sp>
    </p:spTree>
    <p:extLst>
      <p:ext uri="{BB962C8B-B14F-4D97-AF65-F5344CB8AC3E}">
        <p14:creationId xmlns:p14="http://schemas.microsoft.com/office/powerpoint/2010/main" val="110696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239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this in as example to guide ideas on which tumour sites they could focus on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9862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campaigns that we can share</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5793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2702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3384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C50866-FBF0-4F0A-8BB5-D54C3037460E}" type="slidenum">
              <a:rPr lang="en-GB" smtClean="0"/>
              <a:t>16</a:t>
            </a:fld>
            <a:endParaRPr lang="en-GB"/>
          </a:p>
        </p:txBody>
      </p:sp>
    </p:spTree>
    <p:extLst>
      <p:ext uri="{BB962C8B-B14F-4D97-AF65-F5344CB8AC3E}">
        <p14:creationId xmlns:p14="http://schemas.microsoft.com/office/powerpoint/2010/main" val="554225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C50866-FBF0-4F0A-8BB5-D54C3037460E}" type="slidenum">
              <a:rPr lang="en-GB" smtClean="0"/>
              <a:t>17</a:t>
            </a:fld>
            <a:endParaRPr lang="en-GB"/>
          </a:p>
        </p:txBody>
      </p:sp>
    </p:spTree>
    <p:extLst>
      <p:ext uri="{BB962C8B-B14F-4D97-AF65-F5344CB8AC3E}">
        <p14:creationId xmlns:p14="http://schemas.microsoft.com/office/powerpoint/2010/main" val="978671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236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0855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4787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4894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Cancer survival rates in UK (doubled in the last 40 years) are improving but lagging behind comparable nations.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1970s, approx. 50% survived cancer beyond one year, in 2010 approx. 75%.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progress in UK cancer survival might go backwards, for the first time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decades.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8780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Highlighting the importance of raising awareness of the tool locally.</a:t>
            </a:r>
          </a:p>
        </p:txBody>
      </p:sp>
      <p:sp>
        <p:nvSpPr>
          <p:cNvPr id="4" name="Slide Number Placeholder 3"/>
          <p:cNvSpPr>
            <a:spLocks noGrp="1"/>
          </p:cNvSpPr>
          <p:nvPr>
            <p:ph type="sldNum" sz="quarter" idx="5"/>
          </p:nvPr>
        </p:nvSpPr>
        <p:spPr/>
        <p:txBody>
          <a:bodyPr/>
          <a:lstStyle/>
          <a:p>
            <a:fld id="{5BC50866-FBF0-4F0A-8BB5-D54C3037460E}" type="slidenum">
              <a:rPr lang="en-GB" smtClean="0"/>
              <a:t>25</a:t>
            </a:fld>
            <a:endParaRPr lang="en-GB"/>
          </a:p>
        </p:txBody>
      </p:sp>
    </p:spTree>
    <p:extLst>
      <p:ext uri="{BB962C8B-B14F-4D97-AF65-F5344CB8AC3E}">
        <p14:creationId xmlns:p14="http://schemas.microsoft.com/office/powerpoint/2010/main" val="3158964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 trial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EEF41-FAFA-435A-BFDD-0B79337388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780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9666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Early Diagnosis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Cancer is a MAJOR NHS priority</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954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Just to note where the primary care opportunities sit within the wider scheme of interventions to improve early diagnosis of cancer.   </a:t>
            </a:r>
            <a:endParaRPr lang="en-GB" sz="1200" b="0" i="0"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The Targeted Lung Health Checks (TLHC) programme targets those most at risk of lung cancer and will initially work with CCGs who have some of the highest rates of mortality from lung cancer.  The programme will work with ten projects covering fourteen CCGs over the next four years to deliver the programme to approximately 600,000 eligible participants.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People aged over 55 years old but less than 75 years old that have ever smoked will be invited to a free lung check.</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Following the lung health check those assessed as high risk will be offered a low dose CT scan.  </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Southampton, Portsmouth and soon Dorset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Optimisation of screening includes targeting patient cohorts with low uptake (e.g. people with learning disabilities, first time entrants to the screening programme, people from ethnic minority groups).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5E522-EAEE-5143-A177-E9C347899F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92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142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191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BC50866-FBF0-4F0A-8BB5-D54C3037460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9524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5BC50866-FBF0-4F0A-8BB5-D54C3037460E}" type="slidenum">
              <a:rPr lang="en-GB" smtClean="0"/>
              <a:t>10</a:t>
            </a:fld>
            <a:endParaRPr lang="en-GB"/>
          </a:p>
        </p:txBody>
      </p:sp>
    </p:spTree>
    <p:extLst>
      <p:ext uri="{BB962C8B-B14F-4D97-AF65-F5344CB8AC3E}">
        <p14:creationId xmlns:p14="http://schemas.microsoft.com/office/powerpoint/2010/main" val="45967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5BC50866-FBF0-4F0A-8BB5-D54C3037460E}" type="slidenum">
              <a:rPr lang="en-GB" smtClean="0"/>
              <a:t>11</a:t>
            </a:fld>
            <a:endParaRPr lang="en-GB"/>
          </a:p>
        </p:txBody>
      </p:sp>
    </p:spTree>
    <p:extLst>
      <p:ext uri="{BB962C8B-B14F-4D97-AF65-F5344CB8AC3E}">
        <p14:creationId xmlns:p14="http://schemas.microsoft.com/office/powerpoint/2010/main" val="342413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82ECBDA-E363-514B-9EE4-01859A70DEB4}"/>
              </a:ext>
            </a:extLst>
          </p:cNvPr>
          <p:cNvSpPr>
            <a:spLocks noGrp="1"/>
          </p:cNvSpPr>
          <p:nvPr>
            <p:ph type="dt" sz="half" idx="10"/>
          </p:nvPr>
        </p:nvSpPr>
        <p:spPr/>
        <p:txBody>
          <a:bodyPr/>
          <a:lstStyle>
            <a:lvl1pPr>
              <a:defRPr/>
            </a:lvl1pPr>
          </a:lstStyle>
          <a:p>
            <a:pPr>
              <a:defRPr/>
            </a:pPr>
            <a:fld id="{774FE607-8FF7-624E-9EBB-57E1D99C7A1B}" type="datetimeFigureOut">
              <a:rPr lang="en-US"/>
              <a:pPr>
                <a:defRPr/>
              </a:pPr>
              <a:t>1/27/2022</a:t>
            </a:fld>
            <a:endParaRPr lang="en-US" dirty="0"/>
          </a:p>
        </p:txBody>
      </p:sp>
      <p:sp>
        <p:nvSpPr>
          <p:cNvPr id="5" name="Footer Placeholder 4">
            <a:extLst>
              <a:ext uri="{FF2B5EF4-FFF2-40B4-BE49-F238E27FC236}">
                <a16:creationId xmlns:a16="http://schemas.microsoft.com/office/drawing/2014/main" id="{FFCE4002-78BE-D842-B488-6C7A0F5E35B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54F9839-3A79-A141-9FE6-8C87063BC15B}"/>
              </a:ext>
            </a:extLst>
          </p:cNvPr>
          <p:cNvSpPr>
            <a:spLocks noGrp="1"/>
          </p:cNvSpPr>
          <p:nvPr>
            <p:ph type="sldNum" sz="quarter" idx="12"/>
          </p:nvPr>
        </p:nvSpPr>
        <p:spPr/>
        <p:txBody>
          <a:bodyPr/>
          <a:lstStyle>
            <a:lvl1pPr>
              <a:defRPr/>
            </a:lvl1pPr>
          </a:lstStyle>
          <a:p>
            <a:pPr>
              <a:defRPr/>
            </a:pPr>
            <a:fld id="{48AD7393-72AA-894B-BF57-F5D5ECB2F398}" type="slidenum">
              <a:rPr lang="en-US" altLang="en-US"/>
              <a:pPr>
                <a:defRPr/>
              </a:pPr>
              <a:t>‹#›</a:t>
            </a:fld>
            <a:endParaRPr lang="en-US" altLang="en-US" dirty="0"/>
          </a:p>
        </p:txBody>
      </p:sp>
    </p:spTree>
    <p:extLst>
      <p:ext uri="{BB962C8B-B14F-4D97-AF65-F5344CB8AC3E}">
        <p14:creationId xmlns:p14="http://schemas.microsoft.com/office/powerpoint/2010/main" val="81745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0BEE1D-0A4E-FC49-B247-35BFBD0662A4}"/>
              </a:ext>
            </a:extLst>
          </p:cNvPr>
          <p:cNvSpPr>
            <a:spLocks noGrp="1"/>
          </p:cNvSpPr>
          <p:nvPr>
            <p:ph type="dt" sz="half" idx="10"/>
          </p:nvPr>
        </p:nvSpPr>
        <p:spPr/>
        <p:txBody>
          <a:bodyPr/>
          <a:lstStyle>
            <a:lvl1pPr>
              <a:defRPr/>
            </a:lvl1pPr>
          </a:lstStyle>
          <a:p>
            <a:pPr>
              <a:defRPr/>
            </a:pPr>
            <a:fld id="{65C28F93-AAAF-C340-9CD8-0694A75F3DBB}" type="datetimeFigureOut">
              <a:rPr lang="en-US"/>
              <a:pPr>
                <a:defRPr/>
              </a:pPr>
              <a:t>1/27/2022</a:t>
            </a:fld>
            <a:endParaRPr lang="en-US" dirty="0"/>
          </a:p>
        </p:txBody>
      </p:sp>
      <p:sp>
        <p:nvSpPr>
          <p:cNvPr id="5" name="Footer Placeholder 4">
            <a:extLst>
              <a:ext uri="{FF2B5EF4-FFF2-40B4-BE49-F238E27FC236}">
                <a16:creationId xmlns:a16="http://schemas.microsoft.com/office/drawing/2014/main" id="{F5B56E7F-7BF4-1E40-9A03-4F557D7D567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CD3714D-77F1-7048-9E84-48E4374AA7B9}"/>
              </a:ext>
            </a:extLst>
          </p:cNvPr>
          <p:cNvSpPr>
            <a:spLocks noGrp="1"/>
          </p:cNvSpPr>
          <p:nvPr>
            <p:ph type="sldNum" sz="quarter" idx="12"/>
          </p:nvPr>
        </p:nvSpPr>
        <p:spPr/>
        <p:txBody>
          <a:bodyPr/>
          <a:lstStyle>
            <a:lvl1pPr>
              <a:defRPr/>
            </a:lvl1pPr>
          </a:lstStyle>
          <a:p>
            <a:pPr>
              <a:defRPr/>
            </a:pPr>
            <a:fld id="{63FCB979-204C-8746-B72D-65F6B7074183}" type="slidenum">
              <a:rPr lang="en-US" altLang="en-US"/>
              <a:pPr>
                <a:defRPr/>
              </a:pPr>
              <a:t>‹#›</a:t>
            </a:fld>
            <a:endParaRPr lang="en-US" altLang="en-US" dirty="0"/>
          </a:p>
        </p:txBody>
      </p:sp>
    </p:spTree>
    <p:extLst>
      <p:ext uri="{BB962C8B-B14F-4D97-AF65-F5344CB8AC3E}">
        <p14:creationId xmlns:p14="http://schemas.microsoft.com/office/powerpoint/2010/main" val="38286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191599-57A4-8C4E-8225-7EFAC47819AA}"/>
              </a:ext>
            </a:extLst>
          </p:cNvPr>
          <p:cNvSpPr>
            <a:spLocks noGrp="1"/>
          </p:cNvSpPr>
          <p:nvPr>
            <p:ph type="dt" sz="half" idx="10"/>
          </p:nvPr>
        </p:nvSpPr>
        <p:spPr/>
        <p:txBody>
          <a:bodyPr/>
          <a:lstStyle>
            <a:lvl1pPr>
              <a:defRPr/>
            </a:lvl1pPr>
          </a:lstStyle>
          <a:p>
            <a:pPr>
              <a:defRPr/>
            </a:pPr>
            <a:fld id="{6401FBF2-B9D3-6F44-872F-7EDDB533712D}" type="datetimeFigureOut">
              <a:rPr lang="en-US"/>
              <a:pPr>
                <a:defRPr/>
              </a:pPr>
              <a:t>1/27/2022</a:t>
            </a:fld>
            <a:endParaRPr lang="en-US" dirty="0"/>
          </a:p>
        </p:txBody>
      </p:sp>
      <p:sp>
        <p:nvSpPr>
          <p:cNvPr id="5" name="Footer Placeholder 4">
            <a:extLst>
              <a:ext uri="{FF2B5EF4-FFF2-40B4-BE49-F238E27FC236}">
                <a16:creationId xmlns:a16="http://schemas.microsoft.com/office/drawing/2014/main" id="{8B77C5E0-BAF9-474F-B8F7-D4802CEC01E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E666191-AD3A-7645-9A46-8F8B06CFCC65}"/>
              </a:ext>
            </a:extLst>
          </p:cNvPr>
          <p:cNvSpPr>
            <a:spLocks noGrp="1"/>
          </p:cNvSpPr>
          <p:nvPr>
            <p:ph type="sldNum" sz="quarter" idx="12"/>
          </p:nvPr>
        </p:nvSpPr>
        <p:spPr/>
        <p:txBody>
          <a:bodyPr/>
          <a:lstStyle>
            <a:lvl1pPr>
              <a:defRPr/>
            </a:lvl1pPr>
          </a:lstStyle>
          <a:p>
            <a:pPr>
              <a:defRPr/>
            </a:pPr>
            <a:fld id="{EFE74F70-95F7-274B-821F-130E7053A3BB}" type="slidenum">
              <a:rPr lang="en-US" altLang="en-US"/>
              <a:pPr>
                <a:defRPr/>
              </a:pPr>
              <a:t>‹#›</a:t>
            </a:fld>
            <a:endParaRPr lang="en-US" altLang="en-US" dirty="0"/>
          </a:p>
        </p:txBody>
      </p:sp>
    </p:spTree>
    <p:extLst>
      <p:ext uri="{BB962C8B-B14F-4D97-AF65-F5344CB8AC3E}">
        <p14:creationId xmlns:p14="http://schemas.microsoft.com/office/powerpoint/2010/main" val="1504954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82ECBDA-E363-514B-9EE4-01859A70DEB4}"/>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74FE607-8FF7-624E-9EBB-57E1D99C7A1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FCE4002-78BE-D842-B488-6C7A0F5E35BB}"/>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54F9839-3A79-A141-9FE6-8C87063BC15B}"/>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8AD7393-72AA-894B-BF57-F5D5ECB2F39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12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150294-A7E5-5547-B5E8-3653A965EA8D}"/>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A6E5762-AB01-E14A-A3DE-3C49691C575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30B386F-4270-AA45-8159-725E207C461A}"/>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1530DEB-8445-D849-BE43-FE705AA75C4A}"/>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54809D1-2A9D-094D-886F-F38A847699C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6903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906E2-F0B1-A349-88D3-D61B5B82A031}"/>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A4E0AA3-A0EA-1E40-A266-C1EF3DE0571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47EDF2D-29B7-9D43-8E33-3F699A437505}"/>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D62D45-D2C5-7A47-8A2F-7147459D70F0}"/>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4518434-7C55-554E-A0B5-FCE70A5754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2481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41301E-EEE7-964A-9B59-31E57C35572C}"/>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854B2B1-0851-A34F-894F-14EC33772D6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a:extLst>
              <a:ext uri="{FF2B5EF4-FFF2-40B4-BE49-F238E27FC236}">
                <a16:creationId xmlns:a16="http://schemas.microsoft.com/office/drawing/2014/main" id="{CE48FC0F-2121-E648-BDC4-D1FA7185C7D8}"/>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5">
            <a:extLst>
              <a:ext uri="{FF2B5EF4-FFF2-40B4-BE49-F238E27FC236}">
                <a16:creationId xmlns:a16="http://schemas.microsoft.com/office/drawing/2014/main" id="{F30E8B06-BC02-B445-B809-2052BEF92549}"/>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03CF629-F32C-BE43-A855-92D06540996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6873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ACD6154-E3C8-5444-B480-A2BE3C497125}"/>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CA70071-6B66-1940-9A18-768C32DA757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a:extLst>
              <a:ext uri="{FF2B5EF4-FFF2-40B4-BE49-F238E27FC236}">
                <a16:creationId xmlns:a16="http://schemas.microsoft.com/office/drawing/2014/main" id="{22BB21C2-9703-354F-B79B-567AC0FD178B}"/>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D67F8BDB-E81F-7F4E-B896-79927ED5FFC8}"/>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B84E01F-304E-7548-BABF-061D57B4F93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068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864C631-33E7-2E4C-9B6A-9EB352D0AD5E}"/>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B0A1DB0-8353-9140-84AA-98EBEDDAEF5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4">
            <a:extLst>
              <a:ext uri="{FF2B5EF4-FFF2-40B4-BE49-F238E27FC236}">
                <a16:creationId xmlns:a16="http://schemas.microsoft.com/office/drawing/2014/main" id="{D507BB39-5137-F34F-9B38-7317B4F76601}"/>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C7CB2FB2-64AA-0E41-B56C-03D65DC125F6}"/>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DF586EE-18B2-5645-8C21-06835873B85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671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0B8AF5-C50E-9F4D-9CED-45D2612337C6}"/>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7677135-AD2E-D84C-BD47-FCBEE1D9E820}"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0B558407-CECF-4043-9159-AE7FEA228145}"/>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8C2D649C-9EB1-3C48-A714-DD45F5717879}"/>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21606E2-B9E7-2E48-B08D-581EB722D31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2981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15F7806-2B50-E441-8A2A-2AD3D484C1A5}"/>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C0279C2-A480-1D4E-BB93-B1DD133FA78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a:extLst>
              <a:ext uri="{FF2B5EF4-FFF2-40B4-BE49-F238E27FC236}">
                <a16:creationId xmlns:a16="http://schemas.microsoft.com/office/drawing/2014/main" id="{7D14FFCC-7EB5-F54A-BC82-09ACD1B0549D}"/>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5">
            <a:extLst>
              <a:ext uri="{FF2B5EF4-FFF2-40B4-BE49-F238E27FC236}">
                <a16:creationId xmlns:a16="http://schemas.microsoft.com/office/drawing/2014/main" id="{637E2E10-A975-3848-AE26-DC9FCDFFAF46}"/>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A134B71-793C-284C-B95B-F8AB9D4CE27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302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150294-A7E5-5547-B5E8-3653A965EA8D}"/>
              </a:ext>
            </a:extLst>
          </p:cNvPr>
          <p:cNvSpPr>
            <a:spLocks noGrp="1"/>
          </p:cNvSpPr>
          <p:nvPr>
            <p:ph type="dt" sz="half" idx="10"/>
          </p:nvPr>
        </p:nvSpPr>
        <p:spPr/>
        <p:txBody>
          <a:bodyPr/>
          <a:lstStyle>
            <a:lvl1pPr>
              <a:defRPr/>
            </a:lvl1pPr>
          </a:lstStyle>
          <a:p>
            <a:pPr>
              <a:defRPr/>
            </a:pPr>
            <a:fld id="{0A6E5762-AB01-E14A-A3DE-3C49691C5759}" type="datetimeFigureOut">
              <a:rPr lang="en-US"/>
              <a:pPr>
                <a:defRPr/>
              </a:pPr>
              <a:t>1/27/2022</a:t>
            </a:fld>
            <a:endParaRPr lang="en-US" dirty="0"/>
          </a:p>
        </p:txBody>
      </p:sp>
      <p:sp>
        <p:nvSpPr>
          <p:cNvPr id="5" name="Footer Placeholder 4">
            <a:extLst>
              <a:ext uri="{FF2B5EF4-FFF2-40B4-BE49-F238E27FC236}">
                <a16:creationId xmlns:a16="http://schemas.microsoft.com/office/drawing/2014/main" id="{D30B386F-4270-AA45-8159-725E207C461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1530DEB-8445-D849-BE43-FE705AA75C4A}"/>
              </a:ext>
            </a:extLst>
          </p:cNvPr>
          <p:cNvSpPr>
            <a:spLocks noGrp="1"/>
          </p:cNvSpPr>
          <p:nvPr>
            <p:ph type="sldNum" sz="quarter" idx="12"/>
          </p:nvPr>
        </p:nvSpPr>
        <p:spPr/>
        <p:txBody>
          <a:bodyPr/>
          <a:lstStyle>
            <a:lvl1pPr>
              <a:defRPr/>
            </a:lvl1pPr>
          </a:lstStyle>
          <a:p>
            <a:pPr>
              <a:defRPr/>
            </a:pPr>
            <a:fld id="{854809D1-2A9D-094D-886F-F38A847699C7}" type="slidenum">
              <a:rPr lang="en-US" altLang="en-US"/>
              <a:pPr>
                <a:defRPr/>
              </a:pPr>
              <a:t>‹#›</a:t>
            </a:fld>
            <a:endParaRPr lang="en-US" altLang="en-US" dirty="0"/>
          </a:p>
        </p:txBody>
      </p:sp>
    </p:spTree>
    <p:extLst>
      <p:ext uri="{BB962C8B-B14F-4D97-AF65-F5344CB8AC3E}">
        <p14:creationId xmlns:p14="http://schemas.microsoft.com/office/powerpoint/2010/main" val="3212078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43725C-9DB2-B144-991F-F568374B89B6}"/>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E49EDE2-A19A-8A41-9D62-AB51023D3DE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a:extLst>
              <a:ext uri="{FF2B5EF4-FFF2-40B4-BE49-F238E27FC236}">
                <a16:creationId xmlns:a16="http://schemas.microsoft.com/office/drawing/2014/main" id="{7282BB9F-484F-6C43-847C-9FB623C8DDC1}"/>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5">
            <a:extLst>
              <a:ext uri="{FF2B5EF4-FFF2-40B4-BE49-F238E27FC236}">
                <a16:creationId xmlns:a16="http://schemas.microsoft.com/office/drawing/2014/main" id="{DE4C56E2-536F-EA41-B241-721D37AFF754}"/>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E90B976-4F6F-0D49-84AF-0E8A482C7D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4273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0BEE1D-0A4E-FC49-B247-35BFBD0662A4}"/>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5C28F93-AAAF-C340-9CD8-0694A75F3DB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5B56E7F-7BF4-1E40-9A03-4F557D7D5673}"/>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CD3714D-77F1-7048-9E84-48E4374AA7B9}"/>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3FCB979-204C-8746-B72D-65F6B707418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7193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191599-57A4-8C4E-8225-7EFAC47819AA}"/>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401FBF2-B9D3-6F44-872F-7EDDB533712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B77C5E0-BAF9-474F-B8F7-D4802CEC01E4}"/>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E666191-AD3A-7645-9A46-8F8B06CFCC65}"/>
              </a:ext>
            </a:extLst>
          </p:cNvPr>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FE74F70-95F7-274B-821F-130E7053A3B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0407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9353-B9E6-4BA3-A4DA-8E410F76C1A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6E04268-5B4C-4354-8575-8B8C266386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56B65E-011D-494E-B29D-7FA6AEF99BA1}"/>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5" name="Footer Placeholder 4">
            <a:extLst>
              <a:ext uri="{FF2B5EF4-FFF2-40B4-BE49-F238E27FC236}">
                <a16:creationId xmlns:a16="http://schemas.microsoft.com/office/drawing/2014/main" id="{19A40490-03BC-4DD1-B72A-68CBD6F547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4E4FD-4496-4C57-96C6-3F6CB12B1400}"/>
              </a:ext>
            </a:extLst>
          </p:cNvPr>
          <p:cNvSpPr>
            <a:spLocks noGrp="1"/>
          </p:cNvSpPr>
          <p:nvPr>
            <p:ph type="sldNum" sz="quarter" idx="12"/>
          </p:nvPr>
        </p:nvSpPr>
        <p:spPr/>
        <p:txBody>
          <a:bodyPr/>
          <a:lstStyle/>
          <a:p>
            <a:fld id="{BC6361D2-8565-41B9-B09A-1497C8F1FE88}" type="slidenum">
              <a:rPr lang="en-GB" smtClean="0"/>
              <a:t>‹#›</a:t>
            </a:fld>
            <a:endParaRPr lang="en-GB"/>
          </a:p>
        </p:txBody>
      </p:sp>
      <p:pic>
        <p:nvPicPr>
          <p:cNvPr id="7" name="Picture 6">
            <a:extLst>
              <a:ext uri="{FF2B5EF4-FFF2-40B4-BE49-F238E27FC236}">
                <a16:creationId xmlns:a16="http://schemas.microsoft.com/office/drawing/2014/main" id="{11552CBB-7AD5-493E-B99B-65FEF5C2FDD6}"/>
              </a:ext>
            </a:extLst>
          </p:cNvPr>
          <p:cNvPicPr>
            <a:picLocks noChangeAspect="1"/>
          </p:cNvPicPr>
          <p:nvPr userDrawn="1"/>
        </p:nvPicPr>
        <p:blipFill>
          <a:blip r:embed="rId2"/>
          <a:stretch>
            <a:fillRect/>
          </a:stretch>
        </p:blipFill>
        <p:spPr>
          <a:xfrm>
            <a:off x="0" y="-140061"/>
            <a:ext cx="9283091" cy="6998061"/>
          </a:xfrm>
          <a:prstGeom prst="rect">
            <a:avLst/>
          </a:prstGeom>
        </p:spPr>
      </p:pic>
      <p:pic>
        <p:nvPicPr>
          <p:cNvPr id="8" name="Picture 7">
            <a:extLst>
              <a:ext uri="{FF2B5EF4-FFF2-40B4-BE49-F238E27FC236}">
                <a16:creationId xmlns:a16="http://schemas.microsoft.com/office/drawing/2014/main" id="{6E273C2A-D479-4C87-BEAE-3694009BEB54}"/>
              </a:ext>
            </a:extLst>
          </p:cNvPr>
          <p:cNvPicPr>
            <a:picLocks noChangeAspect="1"/>
          </p:cNvPicPr>
          <p:nvPr userDrawn="1"/>
        </p:nvPicPr>
        <p:blipFill>
          <a:blip r:embed="rId3"/>
          <a:stretch>
            <a:fillRect/>
          </a:stretch>
        </p:blipFill>
        <p:spPr>
          <a:xfrm>
            <a:off x="1506775" y="136525"/>
            <a:ext cx="2234879" cy="800100"/>
          </a:xfrm>
          <a:prstGeom prst="rect">
            <a:avLst/>
          </a:prstGeom>
        </p:spPr>
      </p:pic>
      <p:pic>
        <p:nvPicPr>
          <p:cNvPr id="9" name="Picture 8">
            <a:extLst>
              <a:ext uri="{FF2B5EF4-FFF2-40B4-BE49-F238E27FC236}">
                <a16:creationId xmlns:a16="http://schemas.microsoft.com/office/drawing/2014/main" id="{9F64E1BC-613B-421A-BB08-B8DF0B3557FB}"/>
              </a:ext>
            </a:extLst>
          </p:cNvPr>
          <p:cNvPicPr>
            <a:picLocks noChangeAspect="1"/>
          </p:cNvPicPr>
          <p:nvPr userDrawn="1"/>
        </p:nvPicPr>
        <p:blipFill>
          <a:blip r:embed="rId4"/>
          <a:stretch>
            <a:fillRect/>
          </a:stretch>
        </p:blipFill>
        <p:spPr>
          <a:xfrm>
            <a:off x="4166343" y="63501"/>
            <a:ext cx="1428750" cy="800100"/>
          </a:xfrm>
          <a:prstGeom prst="rect">
            <a:avLst/>
          </a:prstGeom>
        </p:spPr>
      </p:pic>
      <p:pic>
        <p:nvPicPr>
          <p:cNvPr id="10" name="Picture 2" descr="_CRUK Masterbrand Logo (Full Colour)">
            <a:extLst>
              <a:ext uri="{FF2B5EF4-FFF2-40B4-BE49-F238E27FC236}">
                <a16:creationId xmlns:a16="http://schemas.microsoft.com/office/drawing/2014/main" id="{BAD131EC-B226-43B7-949C-341F9B8F8C2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33059" y="136525"/>
            <a:ext cx="1553591"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43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FF05-DF2B-4EAD-9780-5FE3A6CA19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322399-EFE4-4BC7-8410-D0A8AB980F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519DFA-0245-4DD4-912B-E3CF930F57B2}"/>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5" name="Footer Placeholder 4">
            <a:extLst>
              <a:ext uri="{FF2B5EF4-FFF2-40B4-BE49-F238E27FC236}">
                <a16:creationId xmlns:a16="http://schemas.microsoft.com/office/drawing/2014/main" id="{EAA08174-B29E-4DE3-802F-564841A51B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04F3E6-4DC4-4871-8E3B-E56DF9A15549}"/>
              </a:ext>
            </a:extLst>
          </p:cNvPr>
          <p:cNvSpPr>
            <a:spLocks noGrp="1"/>
          </p:cNvSpPr>
          <p:nvPr>
            <p:ph type="sldNum" sz="quarter" idx="12"/>
          </p:nvPr>
        </p:nvSpPr>
        <p:spPr/>
        <p:txBody>
          <a:bodyPr/>
          <a:lstStyle/>
          <a:p>
            <a:fld id="{BC6361D2-8565-41B9-B09A-1497C8F1FE88}" type="slidenum">
              <a:rPr lang="en-GB" smtClean="0"/>
              <a:t>‹#›</a:t>
            </a:fld>
            <a:endParaRPr lang="en-GB"/>
          </a:p>
        </p:txBody>
      </p:sp>
    </p:spTree>
    <p:extLst>
      <p:ext uri="{BB962C8B-B14F-4D97-AF65-F5344CB8AC3E}">
        <p14:creationId xmlns:p14="http://schemas.microsoft.com/office/powerpoint/2010/main" val="1192698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B1FC-4C03-4585-87FC-7771324BC19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E2876B-1D9F-42B5-9286-788EF0761B6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F5D7E-A801-4D7E-B49F-9239928D81A2}"/>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5" name="Footer Placeholder 4">
            <a:extLst>
              <a:ext uri="{FF2B5EF4-FFF2-40B4-BE49-F238E27FC236}">
                <a16:creationId xmlns:a16="http://schemas.microsoft.com/office/drawing/2014/main" id="{A92815CA-812C-46A2-BD18-A3768CF64B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2D7AB-6174-409F-A4DC-EF5AA3D2647D}"/>
              </a:ext>
            </a:extLst>
          </p:cNvPr>
          <p:cNvSpPr>
            <a:spLocks noGrp="1"/>
          </p:cNvSpPr>
          <p:nvPr>
            <p:ph type="sldNum" sz="quarter" idx="12"/>
          </p:nvPr>
        </p:nvSpPr>
        <p:spPr/>
        <p:txBody>
          <a:bodyPr/>
          <a:lstStyle/>
          <a:p>
            <a:fld id="{BC6361D2-8565-41B9-B09A-1497C8F1FE88}" type="slidenum">
              <a:rPr lang="en-GB" smtClean="0"/>
              <a:t>‹#›</a:t>
            </a:fld>
            <a:endParaRPr lang="en-GB"/>
          </a:p>
        </p:txBody>
      </p:sp>
    </p:spTree>
    <p:extLst>
      <p:ext uri="{BB962C8B-B14F-4D97-AF65-F5344CB8AC3E}">
        <p14:creationId xmlns:p14="http://schemas.microsoft.com/office/powerpoint/2010/main" val="3280696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D306-42E5-4FBD-80BF-BEB98D5BB8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E4E303-4569-4F42-BD24-4D871ECEC5F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2D7704-6939-4D1D-A924-A9577B19061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87591A-7E82-422F-B7A2-708B95E9F8E0}"/>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6" name="Footer Placeholder 5">
            <a:extLst>
              <a:ext uri="{FF2B5EF4-FFF2-40B4-BE49-F238E27FC236}">
                <a16:creationId xmlns:a16="http://schemas.microsoft.com/office/drawing/2014/main" id="{289BD2E5-CCC7-4513-A0FB-50D8BC9678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71EBAD-B4DB-4A99-970C-56BE93CD6B37}"/>
              </a:ext>
            </a:extLst>
          </p:cNvPr>
          <p:cNvSpPr>
            <a:spLocks noGrp="1"/>
          </p:cNvSpPr>
          <p:nvPr>
            <p:ph type="sldNum" sz="quarter" idx="12"/>
          </p:nvPr>
        </p:nvSpPr>
        <p:spPr/>
        <p:txBody>
          <a:bodyPr/>
          <a:lstStyle/>
          <a:p>
            <a:fld id="{BC6361D2-8565-41B9-B09A-1497C8F1FE88}" type="slidenum">
              <a:rPr lang="en-GB" smtClean="0"/>
              <a:t>‹#›</a:t>
            </a:fld>
            <a:endParaRPr lang="en-GB"/>
          </a:p>
        </p:txBody>
      </p:sp>
    </p:spTree>
    <p:extLst>
      <p:ext uri="{BB962C8B-B14F-4D97-AF65-F5344CB8AC3E}">
        <p14:creationId xmlns:p14="http://schemas.microsoft.com/office/powerpoint/2010/main" val="734766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8850-9D89-41D0-B44E-7324C99DDBD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3D3CE1-46A8-45FA-8964-792CA02886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11948F5-2F0F-456C-B5EB-447C00764F5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2AC46F-E3A6-420B-A3F9-6BBF23DBE79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54C7662-FABA-4184-8BCC-50629053E28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435363-B168-43F6-AC57-5DAEB20AD80C}"/>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8" name="Footer Placeholder 7">
            <a:extLst>
              <a:ext uri="{FF2B5EF4-FFF2-40B4-BE49-F238E27FC236}">
                <a16:creationId xmlns:a16="http://schemas.microsoft.com/office/drawing/2014/main" id="{6A8CD4CF-8680-4F6E-8E88-796A8A6293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E68206-F63D-46F5-8557-2F683CE36CA6}"/>
              </a:ext>
            </a:extLst>
          </p:cNvPr>
          <p:cNvSpPr>
            <a:spLocks noGrp="1"/>
          </p:cNvSpPr>
          <p:nvPr>
            <p:ph type="sldNum" sz="quarter" idx="12"/>
          </p:nvPr>
        </p:nvSpPr>
        <p:spPr/>
        <p:txBody>
          <a:bodyPr/>
          <a:lstStyle/>
          <a:p>
            <a:fld id="{BC6361D2-8565-41B9-B09A-1497C8F1FE88}" type="slidenum">
              <a:rPr lang="en-GB" smtClean="0"/>
              <a:t>‹#›</a:t>
            </a:fld>
            <a:endParaRPr lang="en-GB"/>
          </a:p>
        </p:txBody>
      </p:sp>
    </p:spTree>
    <p:extLst>
      <p:ext uri="{BB962C8B-B14F-4D97-AF65-F5344CB8AC3E}">
        <p14:creationId xmlns:p14="http://schemas.microsoft.com/office/powerpoint/2010/main" val="409041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C12B-286A-45A9-A638-C396E7E1D5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BC0B0C-8F7D-4A66-A17D-2A71AB755746}"/>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4" name="Footer Placeholder 3">
            <a:extLst>
              <a:ext uri="{FF2B5EF4-FFF2-40B4-BE49-F238E27FC236}">
                <a16:creationId xmlns:a16="http://schemas.microsoft.com/office/drawing/2014/main" id="{83112E3F-8294-404D-99DD-E05200E4F8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FAF471-23DD-4E81-A898-63A163B2F049}"/>
              </a:ext>
            </a:extLst>
          </p:cNvPr>
          <p:cNvSpPr>
            <a:spLocks noGrp="1"/>
          </p:cNvSpPr>
          <p:nvPr>
            <p:ph type="sldNum" sz="quarter" idx="12"/>
          </p:nvPr>
        </p:nvSpPr>
        <p:spPr/>
        <p:txBody>
          <a:bodyPr/>
          <a:lstStyle/>
          <a:p>
            <a:fld id="{BC6361D2-8565-41B9-B09A-1497C8F1FE88}" type="slidenum">
              <a:rPr lang="en-GB" smtClean="0"/>
              <a:t>‹#›</a:t>
            </a:fld>
            <a:endParaRPr lang="en-GB"/>
          </a:p>
        </p:txBody>
      </p:sp>
    </p:spTree>
    <p:extLst>
      <p:ext uri="{BB962C8B-B14F-4D97-AF65-F5344CB8AC3E}">
        <p14:creationId xmlns:p14="http://schemas.microsoft.com/office/powerpoint/2010/main" val="1463397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19CB3C-E39D-4E7E-B377-FE58A29AAB88}"/>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3" name="Footer Placeholder 2">
            <a:extLst>
              <a:ext uri="{FF2B5EF4-FFF2-40B4-BE49-F238E27FC236}">
                <a16:creationId xmlns:a16="http://schemas.microsoft.com/office/drawing/2014/main" id="{DC7524D0-BC9B-43B0-AFCB-23DF6D03E4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720C0D-42C2-4CC3-A505-84B94A177B29}"/>
              </a:ext>
            </a:extLst>
          </p:cNvPr>
          <p:cNvSpPr>
            <a:spLocks noGrp="1"/>
          </p:cNvSpPr>
          <p:nvPr>
            <p:ph type="sldNum" sz="quarter" idx="12"/>
          </p:nvPr>
        </p:nvSpPr>
        <p:spPr/>
        <p:txBody>
          <a:bodyPr/>
          <a:lstStyle/>
          <a:p>
            <a:fld id="{BC6361D2-8565-41B9-B09A-1497C8F1FE88}" type="slidenum">
              <a:rPr lang="en-GB" smtClean="0"/>
              <a:t>‹#›</a:t>
            </a:fld>
            <a:endParaRPr lang="en-GB"/>
          </a:p>
        </p:txBody>
      </p:sp>
    </p:spTree>
    <p:extLst>
      <p:ext uri="{BB962C8B-B14F-4D97-AF65-F5344CB8AC3E}">
        <p14:creationId xmlns:p14="http://schemas.microsoft.com/office/powerpoint/2010/main" val="385810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906E2-F0B1-A349-88D3-D61B5B82A031}"/>
              </a:ext>
            </a:extLst>
          </p:cNvPr>
          <p:cNvSpPr>
            <a:spLocks noGrp="1"/>
          </p:cNvSpPr>
          <p:nvPr>
            <p:ph type="dt" sz="half" idx="10"/>
          </p:nvPr>
        </p:nvSpPr>
        <p:spPr/>
        <p:txBody>
          <a:bodyPr/>
          <a:lstStyle>
            <a:lvl1pPr>
              <a:defRPr/>
            </a:lvl1pPr>
          </a:lstStyle>
          <a:p>
            <a:pPr>
              <a:defRPr/>
            </a:pPr>
            <a:fld id="{EA4E0AA3-A0EA-1E40-A266-C1EF3DE05711}" type="datetimeFigureOut">
              <a:rPr lang="en-US"/>
              <a:pPr>
                <a:defRPr/>
              </a:pPr>
              <a:t>1/27/2022</a:t>
            </a:fld>
            <a:endParaRPr lang="en-US" dirty="0"/>
          </a:p>
        </p:txBody>
      </p:sp>
      <p:sp>
        <p:nvSpPr>
          <p:cNvPr id="5" name="Footer Placeholder 4">
            <a:extLst>
              <a:ext uri="{FF2B5EF4-FFF2-40B4-BE49-F238E27FC236}">
                <a16:creationId xmlns:a16="http://schemas.microsoft.com/office/drawing/2014/main" id="{247EDF2D-29B7-9D43-8E33-3F699A43750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7D62D45-D2C5-7A47-8A2F-7147459D70F0}"/>
              </a:ext>
            </a:extLst>
          </p:cNvPr>
          <p:cNvSpPr>
            <a:spLocks noGrp="1"/>
          </p:cNvSpPr>
          <p:nvPr>
            <p:ph type="sldNum" sz="quarter" idx="12"/>
          </p:nvPr>
        </p:nvSpPr>
        <p:spPr/>
        <p:txBody>
          <a:bodyPr/>
          <a:lstStyle>
            <a:lvl1pPr>
              <a:defRPr/>
            </a:lvl1pPr>
          </a:lstStyle>
          <a:p>
            <a:pPr>
              <a:defRPr/>
            </a:pPr>
            <a:fld id="{14518434-7C55-554E-A0B5-FCE70A5754BA}" type="slidenum">
              <a:rPr lang="en-US" altLang="en-US"/>
              <a:pPr>
                <a:defRPr/>
              </a:pPr>
              <a:t>‹#›</a:t>
            </a:fld>
            <a:endParaRPr lang="en-US" altLang="en-US" dirty="0"/>
          </a:p>
        </p:txBody>
      </p:sp>
    </p:spTree>
    <p:extLst>
      <p:ext uri="{BB962C8B-B14F-4D97-AF65-F5344CB8AC3E}">
        <p14:creationId xmlns:p14="http://schemas.microsoft.com/office/powerpoint/2010/main" val="84111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7ABD-3632-4BAA-87E7-6025F97E23E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6D39B9-E535-464C-8B13-214FA588E16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3A1668-8245-4047-82D1-6EEAA76F01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8408FC-8F92-43D2-843B-F5D480609B99}"/>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6" name="Footer Placeholder 5">
            <a:extLst>
              <a:ext uri="{FF2B5EF4-FFF2-40B4-BE49-F238E27FC236}">
                <a16:creationId xmlns:a16="http://schemas.microsoft.com/office/drawing/2014/main" id="{D7FCC736-010B-47E1-8D03-2136483FAF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DD483B-CD16-4DA1-BD73-02973231ADEC}"/>
              </a:ext>
            </a:extLst>
          </p:cNvPr>
          <p:cNvSpPr>
            <a:spLocks noGrp="1"/>
          </p:cNvSpPr>
          <p:nvPr>
            <p:ph type="sldNum" sz="quarter" idx="12"/>
          </p:nvPr>
        </p:nvSpPr>
        <p:spPr/>
        <p:txBody>
          <a:bodyPr/>
          <a:lstStyle/>
          <a:p>
            <a:fld id="{BC6361D2-8565-41B9-B09A-1497C8F1FE88}" type="slidenum">
              <a:rPr lang="en-GB" smtClean="0"/>
              <a:t>‹#›</a:t>
            </a:fld>
            <a:endParaRPr lang="en-GB"/>
          </a:p>
        </p:txBody>
      </p:sp>
    </p:spTree>
    <p:extLst>
      <p:ext uri="{BB962C8B-B14F-4D97-AF65-F5344CB8AC3E}">
        <p14:creationId xmlns:p14="http://schemas.microsoft.com/office/powerpoint/2010/main" val="1376073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B039-A53A-4C9B-9A97-53EB30BE30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4FB998-C406-46E5-AA0E-F9F726EB381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93B3909-BB3D-43DD-853C-48EC4E1BEC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3A38FD8-39B0-4A9F-B1E0-714195D09184}"/>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6" name="Footer Placeholder 5">
            <a:extLst>
              <a:ext uri="{FF2B5EF4-FFF2-40B4-BE49-F238E27FC236}">
                <a16:creationId xmlns:a16="http://schemas.microsoft.com/office/drawing/2014/main" id="{1B6E6D13-665F-4507-9934-7A288F237C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A57262-8345-4272-8F56-B8A3BF18EB69}"/>
              </a:ext>
            </a:extLst>
          </p:cNvPr>
          <p:cNvSpPr>
            <a:spLocks noGrp="1"/>
          </p:cNvSpPr>
          <p:nvPr>
            <p:ph type="sldNum" sz="quarter" idx="12"/>
          </p:nvPr>
        </p:nvSpPr>
        <p:spPr/>
        <p:txBody>
          <a:bodyPr/>
          <a:lstStyle/>
          <a:p>
            <a:fld id="{BC6361D2-8565-41B9-B09A-1497C8F1FE88}" type="slidenum">
              <a:rPr lang="en-GB" smtClean="0"/>
              <a:t>‹#›</a:t>
            </a:fld>
            <a:endParaRPr lang="en-GB"/>
          </a:p>
        </p:txBody>
      </p:sp>
    </p:spTree>
    <p:extLst>
      <p:ext uri="{BB962C8B-B14F-4D97-AF65-F5344CB8AC3E}">
        <p14:creationId xmlns:p14="http://schemas.microsoft.com/office/powerpoint/2010/main" val="990900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444B-34C0-438F-826A-DDE0BA859D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DDA32C-0680-4F62-8B9B-5C3F6FBC22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6BE2E8-6BFD-4AAD-997C-322F72FE3051}"/>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5" name="Footer Placeholder 4">
            <a:extLst>
              <a:ext uri="{FF2B5EF4-FFF2-40B4-BE49-F238E27FC236}">
                <a16:creationId xmlns:a16="http://schemas.microsoft.com/office/drawing/2014/main" id="{E1AFB4F5-3503-47DA-9129-6F5A35787B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53D3B0-EDEB-4124-B9FA-E4576BCF285A}"/>
              </a:ext>
            </a:extLst>
          </p:cNvPr>
          <p:cNvSpPr>
            <a:spLocks noGrp="1"/>
          </p:cNvSpPr>
          <p:nvPr>
            <p:ph type="sldNum" sz="quarter" idx="12"/>
          </p:nvPr>
        </p:nvSpPr>
        <p:spPr/>
        <p:txBody>
          <a:bodyPr/>
          <a:lstStyle/>
          <a:p>
            <a:fld id="{BC6361D2-8565-41B9-B09A-1497C8F1FE88}" type="slidenum">
              <a:rPr lang="en-GB" smtClean="0"/>
              <a:t>‹#›</a:t>
            </a:fld>
            <a:endParaRPr lang="en-GB"/>
          </a:p>
        </p:txBody>
      </p:sp>
    </p:spTree>
    <p:extLst>
      <p:ext uri="{BB962C8B-B14F-4D97-AF65-F5344CB8AC3E}">
        <p14:creationId xmlns:p14="http://schemas.microsoft.com/office/powerpoint/2010/main" val="3981096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CFE3B-48B5-43EE-8546-E8C28F40EEE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A30214-8544-46CF-B013-3BD7A62D0BA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5E370E-86B5-41D6-9293-DB285A8A8A7C}"/>
              </a:ext>
            </a:extLst>
          </p:cNvPr>
          <p:cNvSpPr>
            <a:spLocks noGrp="1"/>
          </p:cNvSpPr>
          <p:nvPr>
            <p:ph type="dt" sz="half" idx="10"/>
          </p:nvPr>
        </p:nvSpPr>
        <p:spPr/>
        <p:txBody>
          <a:bodyPr/>
          <a:lstStyle/>
          <a:p>
            <a:fld id="{DD69B3E8-53CF-4E0D-A0C0-E42B3EDC525F}" type="datetimeFigureOut">
              <a:rPr lang="en-GB" smtClean="0"/>
              <a:t>27/01/2022</a:t>
            </a:fld>
            <a:endParaRPr lang="en-GB"/>
          </a:p>
        </p:txBody>
      </p:sp>
      <p:sp>
        <p:nvSpPr>
          <p:cNvPr id="5" name="Footer Placeholder 4">
            <a:extLst>
              <a:ext uri="{FF2B5EF4-FFF2-40B4-BE49-F238E27FC236}">
                <a16:creationId xmlns:a16="http://schemas.microsoft.com/office/drawing/2014/main" id="{72A66AA6-1FC2-4038-B4AF-1E2BA12ADD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94E680-12DA-4E2F-A41A-298B75376E82}"/>
              </a:ext>
            </a:extLst>
          </p:cNvPr>
          <p:cNvSpPr>
            <a:spLocks noGrp="1"/>
          </p:cNvSpPr>
          <p:nvPr>
            <p:ph type="sldNum" sz="quarter" idx="12"/>
          </p:nvPr>
        </p:nvSpPr>
        <p:spPr/>
        <p:txBody>
          <a:bodyPr/>
          <a:lstStyle/>
          <a:p>
            <a:fld id="{BC6361D2-8565-41B9-B09A-1497C8F1FE88}" type="slidenum">
              <a:rPr lang="en-GB" smtClean="0"/>
              <a:t>‹#›</a:t>
            </a:fld>
            <a:endParaRPr lang="en-GB"/>
          </a:p>
        </p:txBody>
      </p:sp>
    </p:spTree>
    <p:extLst>
      <p:ext uri="{BB962C8B-B14F-4D97-AF65-F5344CB8AC3E}">
        <p14:creationId xmlns:p14="http://schemas.microsoft.com/office/powerpoint/2010/main" val="2183499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82ECBDA-E363-514B-9EE4-01859A70DEB4}"/>
              </a:ext>
            </a:extLst>
          </p:cNvPr>
          <p:cNvSpPr>
            <a:spLocks noGrp="1"/>
          </p:cNvSpPr>
          <p:nvPr>
            <p:ph type="dt" sz="half" idx="10"/>
          </p:nvPr>
        </p:nvSpPr>
        <p:spPr/>
        <p:txBody>
          <a:bodyPr/>
          <a:lstStyle>
            <a:lvl1pPr>
              <a:defRPr/>
            </a:lvl1pPr>
          </a:lstStyle>
          <a:p>
            <a:pPr>
              <a:defRPr/>
            </a:pPr>
            <a:fld id="{774FE607-8FF7-624E-9EBB-57E1D99C7A1B}" type="datetimeFigureOut">
              <a:rPr lang="en-US"/>
              <a:pPr>
                <a:defRPr/>
              </a:pPr>
              <a:t>1/27/2022</a:t>
            </a:fld>
            <a:endParaRPr lang="en-US"/>
          </a:p>
        </p:txBody>
      </p:sp>
      <p:sp>
        <p:nvSpPr>
          <p:cNvPr id="5" name="Footer Placeholder 4">
            <a:extLst>
              <a:ext uri="{FF2B5EF4-FFF2-40B4-BE49-F238E27FC236}">
                <a16:creationId xmlns:a16="http://schemas.microsoft.com/office/drawing/2014/main" id="{FFCE4002-78BE-D842-B488-6C7A0F5E35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4F9839-3A79-A141-9FE6-8C87063BC15B}"/>
              </a:ext>
            </a:extLst>
          </p:cNvPr>
          <p:cNvSpPr>
            <a:spLocks noGrp="1"/>
          </p:cNvSpPr>
          <p:nvPr>
            <p:ph type="sldNum" sz="quarter" idx="12"/>
          </p:nvPr>
        </p:nvSpPr>
        <p:spPr/>
        <p:txBody>
          <a:bodyPr/>
          <a:lstStyle>
            <a:lvl1pPr>
              <a:defRPr/>
            </a:lvl1pPr>
          </a:lstStyle>
          <a:p>
            <a:pPr>
              <a:defRPr/>
            </a:pPr>
            <a:fld id="{48AD7393-72AA-894B-BF57-F5D5ECB2F398}" type="slidenum">
              <a:rPr lang="en-US" altLang="en-US"/>
              <a:pPr>
                <a:defRPr/>
              </a:pPr>
              <a:t>‹#›</a:t>
            </a:fld>
            <a:endParaRPr lang="en-US" altLang="en-US"/>
          </a:p>
        </p:txBody>
      </p:sp>
    </p:spTree>
    <p:extLst>
      <p:ext uri="{BB962C8B-B14F-4D97-AF65-F5344CB8AC3E}">
        <p14:creationId xmlns:p14="http://schemas.microsoft.com/office/powerpoint/2010/main" val="2706133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150294-A7E5-5547-B5E8-3653A965EA8D}"/>
              </a:ext>
            </a:extLst>
          </p:cNvPr>
          <p:cNvSpPr>
            <a:spLocks noGrp="1"/>
          </p:cNvSpPr>
          <p:nvPr>
            <p:ph type="dt" sz="half" idx="10"/>
          </p:nvPr>
        </p:nvSpPr>
        <p:spPr/>
        <p:txBody>
          <a:bodyPr/>
          <a:lstStyle>
            <a:lvl1pPr>
              <a:defRPr/>
            </a:lvl1pPr>
          </a:lstStyle>
          <a:p>
            <a:pPr>
              <a:defRPr/>
            </a:pPr>
            <a:fld id="{0A6E5762-AB01-E14A-A3DE-3C49691C5759}" type="datetimeFigureOut">
              <a:rPr lang="en-US"/>
              <a:pPr>
                <a:defRPr/>
              </a:pPr>
              <a:t>1/27/2022</a:t>
            </a:fld>
            <a:endParaRPr lang="en-US"/>
          </a:p>
        </p:txBody>
      </p:sp>
      <p:sp>
        <p:nvSpPr>
          <p:cNvPr id="5" name="Footer Placeholder 4">
            <a:extLst>
              <a:ext uri="{FF2B5EF4-FFF2-40B4-BE49-F238E27FC236}">
                <a16:creationId xmlns:a16="http://schemas.microsoft.com/office/drawing/2014/main" id="{D30B386F-4270-AA45-8159-725E207C46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530DEB-8445-D849-BE43-FE705AA75C4A}"/>
              </a:ext>
            </a:extLst>
          </p:cNvPr>
          <p:cNvSpPr>
            <a:spLocks noGrp="1"/>
          </p:cNvSpPr>
          <p:nvPr>
            <p:ph type="sldNum" sz="quarter" idx="12"/>
          </p:nvPr>
        </p:nvSpPr>
        <p:spPr/>
        <p:txBody>
          <a:bodyPr/>
          <a:lstStyle>
            <a:lvl1pPr>
              <a:defRPr/>
            </a:lvl1pPr>
          </a:lstStyle>
          <a:p>
            <a:pPr>
              <a:defRPr/>
            </a:pPr>
            <a:fld id="{854809D1-2A9D-094D-886F-F38A847699C7}" type="slidenum">
              <a:rPr lang="en-US" altLang="en-US"/>
              <a:pPr>
                <a:defRPr/>
              </a:pPr>
              <a:t>‹#›</a:t>
            </a:fld>
            <a:endParaRPr lang="en-US" altLang="en-US"/>
          </a:p>
        </p:txBody>
      </p:sp>
    </p:spTree>
    <p:extLst>
      <p:ext uri="{BB962C8B-B14F-4D97-AF65-F5344CB8AC3E}">
        <p14:creationId xmlns:p14="http://schemas.microsoft.com/office/powerpoint/2010/main" val="2503766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906E2-F0B1-A349-88D3-D61B5B82A031}"/>
              </a:ext>
            </a:extLst>
          </p:cNvPr>
          <p:cNvSpPr>
            <a:spLocks noGrp="1"/>
          </p:cNvSpPr>
          <p:nvPr>
            <p:ph type="dt" sz="half" idx="10"/>
          </p:nvPr>
        </p:nvSpPr>
        <p:spPr/>
        <p:txBody>
          <a:bodyPr/>
          <a:lstStyle>
            <a:lvl1pPr>
              <a:defRPr/>
            </a:lvl1pPr>
          </a:lstStyle>
          <a:p>
            <a:pPr>
              <a:defRPr/>
            </a:pPr>
            <a:fld id="{EA4E0AA3-A0EA-1E40-A266-C1EF3DE05711}" type="datetimeFigureOut">
              <a:rPr lang="en-US"/>
              <a:pPr>
                <a:defRPr/>
              </a:pPr>
              <a:t>1/27/2022</a:t>
            </a:fld>
            <a:endParaRPr lang="en-US"/>
          </a:p>
        </p:txBody>
      </p:sp>
      <p:sp>
        <p:nvSpPr>
          <p:cNvPr id="5" name="Footer Placeholder 4">
            <a:extLst>
              <a:ext uri="{FF2B5EF4-FFF2-40B4-BE49-F238E27FC236}">
                <a16:creationId xmlns:a16="http://schemas.microsoft.com/office/drawing/2014/main" id="{247EDF2D-29B7-9D43-8E33-3F699A4375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D62D45-D2C5-7A47-8A2F-7147459D70F0}"/>
              </a:ext>
            </a:extLst>
          </p:cNvPr>
          <p:cNvSpPr>
            <a:spLocks noGrp="1"/>
          </p:cNvSpPr>
          <p:nvPr>
            <p:ph type="sldNum" sz="quarter" idx="12"/>
          </p:nvPr>
        </p:nvSpPr>
        <p:spPr/>
        <p:txBody>
          <a:bodyPr/>
          <a:lstStyle>
            <a:lvl1pPr>
              <a:defRPr/>
            </a:lvl1pPr>
          </a:lstStyle>
          <a:p>
            <a:pPr>
              <a:defRPr/>
            </a:pPr>
            <a:fld id="{14518434-7C55-554E-A0B5-FCE70A5754BA}" type="slidenum">
              <a:rPr lang="en-US" altLang="en-US"/>
              <a:pPr>
                <a:defRPr/>
              </a:pPr>
              <a:t>‹#›</a:t>
            </a:fld>
            <a:endParaRPr lang="en-US" altLang="en-US"/>
          </a:p>
        </p:txBody>
      </p:sp>
    </p:spTree>
    <p:extLst>
      <p:ext uri="{BB962C8B-B14F-4D97-AF65-F5344CB8AC3E}">
        <p14:creationId xmlns:p14="http://schemas.microsoft.com/office/powerpoint/2010/main" val="1446546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41301E-EEE7-964A-9B59-31E57C35572C}"/>
              </a:ext>
            </a:extLst>
          </p:cNvPr>
          <p:cNvSpPr>
            <a:spLocks noGrp="1"/>
          </p:cNvSpPr>
          <p:nvPr>
            <p:ph type="dt" sz="half" idx="10"/>
          </p:nvPr>
        </p:nvSpPr>
        <p:spPr/>
        <p:txBody>
          <a:bodyPr/>
          <a:lstStyle>
            <a:lvl1pPr>
              <a:defRPr/>
            </a:lvl1pPr>
          </a:lstStyle>
          <a:p>
            <a:pPr>
              <a:defRPr/>
            </a:pPr>
            <a:fld id="{E854B2B1-0851-A34F-894F-14EC33772D69}" type="datetimeFigureOut">
              <a:rPr lang="en-US"/>
              <a:pPr>
                <a:defRPr/>
              </a:pPr>
              <a:t>1/27/2022</a:t>
            </a:fld>
            <a:endParaRPr lang="en-US"/>
          </a:p>
        </p:txBody>
      </p:sp>
      <p:sp>
        <p:nvSpPr>
          <p:cNvPr id="6" name="Footer Placeholder 4">
            <a:extLst>
              <a:ext uri="{FF2B5EF4-FFF2-40B4-BE49-F238E27FC236}">
                <a16:creationId xmlns:a16="http://schemas.microsoft.com/office/drawing/2014/main" id="{CE48FC0F-2121-E648-BDC4-D1FA7185C7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0E8B06-BC02-B445-B809-2052BEF92549}"/>
              </a:ext>
            </a:extLst>
          </p:cNvPr>
          <p:cNvSpPr>
            <a:spLocks noGrp="1"/>
          </p:cNvSpPr>
          <p:nvPr>
            <p:ph type="sldNum" sz="quarter" idx="12"/>
          </p:nvPr>
        </p:nvSpPr>
        <p:spPr/>
        <p:txBody>
          <a:bodyPr/>
          <a:lstStyle>
            <a:lvl1pPr>
              <a:defRPr/>
            </a:lvl1pPr>
          </a:lstStyle>
          <a:p>
            <a:pPr>
              <a:defRPr/>
            </a:pPr>
            <a:fld id="{C03CF629-F32C-BE43-A855-92D065409969}" type="slidenum">
              <a:rPr lang="en-US" altLang="en-US"/>
              <a:pPr>
                <a:defRPr/>
              </a:pPr>
              <a:t>‹#›</a:t>
            </a:fld>
            <a:endParaRPr lang="en-US" altLang="en-US"/>
          </a:p>
        </p:txBody>
      </p:sp>
    </p:spTree>
    <p:extLst>
      <p:ext uri="{BB962C8B-B14F-4D97-AF65-F5344CB8AC3E}">
        <p14:creationId xmlns:p14="http://schemas.microsoft.com/office/powerpoint/2010/main" val="3180489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ACD6154-E3C8-5444-B480-A2BE3C497125}"/>
              </a:ext>
            </a:extLst>
          </p:cNvPr>
          <p:cNvSpPr>
            <a:spLocks noGrp="1"/>
          </p:cNvSpPr>
          <p:nvPr>
            <p:ph type="dt" sz="half" idx="10"/>
          </p:nvPr>
        </p:nvSpPr>
        <p:spPr/>
        <p:txBody>
          <a:bodyPr/>
          <a:lstStyle>
            <a:lvl1pPr>
              <a:defRPr/>
            </a:lvl1pPr>
          </a:lstStyle>
          <a:p>
            <a:pPr>
              <a:defRPr/>
            </a:pPr>
            <a:fld id="{ACA70071-6B66-1940-9A18-768C32DA7579}" type="datetimeFigureOut">
              <a:rPr lang="en-US"/>
              <a:pPr>
                <a:defRPr/>
              </a:pPr>
              <a:t>1/27/2022</a:t>
            </a:fld>
            <a:endParaRPr lang="en-US"/>
          </a:p>
        </p:txBody>
      </p:sp>
      <p:sp>
        <p:nvSpPr>
          <p:cNvPr id="8" name="Footer Placeholder 4">
            <a:extLst>
              <a:ext uri="{FF2B5EF4-FFF2-40B4-BE49-F238E27FC236}">
                <a16:creationId xmlns:a16="http://schemas.microsoft.com/office/drawing/2014/main" id="{22BB21C2-9703-354F-B79B-567AC0FD17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67F8BDB-E81F-7F4E-B896-79927ED5FFC8}"/>
              </a:ext>
            </a:extLst>
          </p:cNvPr>
          <p:cNvSpPr>
            <a:spLocks noGrp="1"/>
          </p:cNvSpPr>
          <p:nvPr>
            <p:ph type="sldNum" sz="quarter" idx="12"/>
          </p:nvPr>
        </p:nvSpPr>
        <p:spPr/>
        <p:txBody>
          <a:bodyPr/>
          <a:lstStyle>
            <a:lvl1pPr>
              <a:defRPr/>
            </a:lvl1pPr>
          </a:lstStyle>
          <a:p>
            <a:pPr>
              <a:defRPr/>
            </a:pPr>
            <a:fld id="{6B84E01F-304E-7548-BABF-061D57B4F937}" type="slidenum">
              <a:rPr lang="en-US" altLang="en-US"/>
              <a:pPr>
                <a:defRPr/>
              </a:pPr>
              <a:t>‹#›</a:t>
            </a:fld>
            <a:endParaRPr lang="en-US" altLang="en-US"/>
          </a:p>
        </p:txBody>
      </p:sp>
    </p:spTree>
    <p:extLst>
      <p:ext uri="{BB962C8B-B14F-4D97-AF65-F5344CB8AC3E}">
        <p14:creationId xmlns:p14="http://schemas.microsoft.com/office/powerpoint/2010/main" val="1985128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864C631-33E7-2E4C-9B6A-9EB352D0AD5E}"/>
              </a:ext>
            </a:extLst>
          </p:cNvPr>
          <p:cNvSpPr>
            <a:spLocks noGrp="1"/>
          </p:cNvSpPr>
          <p:nvPr>
            <p:ph type="dt" sz="half" idx="10"/>
          </p:nvPr>
        </p:nvSpPr>
        <p:spPr/>
        <p:txBody>
          <a:bodyPr/>
          <a:lstStyle>
            <a:lvl1pPr>
              <a:defRPr/>
            </a:lvl1pPr>
          </a:lstStyle>
          <a:p>
            <a:pPr>
              <a:defRPr/>
            </a:pPr>
            <a:fld id="{6B0A1DB0-8353-9140-84AA-98EBEDDAEF5C}" type="datetimeFigureOut">
              <a:rPr lang="en-US"/>
              <a:pPr>
                <a:defRPr/>
              </a:pPr>
              <a:t>1/27/2022</a:t>
            </a:fld>
            <a:endParaRPr lang="en-US"/>
          </a:p>
        </p:txBody>
      </p:sp>
      <p:sp>
        <p:nvSpPr>
          <p:cNvPr id="4" name="Footer Placeholder 4">
            <a:extLst>
              <a:ext uri="{FF2B5EF4-FFF2-40B4-BE49-F238E27FC236}">
                <a16:creationId xmlns:a16="http://schemas.microsoft.com/office/drawing/2014/main" id="{D507BB39-5137-F34F-9B38-7317B4F7660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7CB2FB2-64AA-0E41-B56C-03D65DC125F6}"/>
              </a:ext>
            </a:extLst>
          </p:cNvPr>
          <p:cNvSpPr>
            <a:spLocks noGrp="1"/>
          </p:cNvSpPr>
          <p:nvPr>
            <p:ph type="sldNum" sz="quarter" idx="12"/>
          </p:nvPr>
        </p:nvSpPr>
        <p:spPr/>
        <p:txBody>
          <a:bodyPr/>
          <a:lstStyle>
            <a:lvl1pPr>
              <a:defRPr/>
            </a:lvl1pPr>
          </a:lstStyle>
          <a:p>
            <a:pPr>
              <a:defRPr/>
            </a:pPr>
            <a:fld id="{ADF586EE-18B2-5645-8C21-06835873B85B}" type="slidenum">
              <a:rPr lang="en-US" altLang="en-US"/>
              <a:pPr>
                <a:defRPr/>
              </a:pPr>
              <a:t>‹#›</a:t>
            </a:fld>
            <a:endParaRPr lang="en-US" altLang="en-US"/>
          </a:p>
        </p:txBody>
      </p:sp>
    </p:spTree>
    <p:extLst>
      <p:ext uri="{BB962C8B-B14F-4D97-AF65-F5344CB8AC3E}">
        <p14:creationId xmlns:p14="http://schemas.microsoft.com/office/powerpoint/2010/main" val="235585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41301E-EEE7-964A-9B59-31E57C35572C}"/>
              </a:ext>
            </a:extLst>
          </p:cNvPr>
          <p:cNvSpPr>
            <a:spLocks noGrp="1"/>
          </p:cNvSpPr>
          <p:nvPr>
            <p:ph type="dt" sz="half" idx="10"/>
          </p:nvPr>
        </p:nvSpPr>
        <p:spPr/>
        <p:txBody>
          <a:bodyPr/>
          <a:lstStyle>
            <a:lvl1pPr>
              <a:defRPr/>
            </a:lvl1pPr>
          </a:lstStyle>
          <a:p>
            <a:pPr>
              <a:defRPr/>
            </a:pPr>
            <a:fld id="{E854B2B1-0851-A34F-894F-14EC33772D69}" type="datetimeFigureOut">
              <a:rPr lang="en-US"/>
              <a:pPr>
                <a:defRPr/>
              </a:pPr>
              <a:t>1/27/2022</a:t>
            </a:fld>
            <a:endParaRPr lang="en-US" dirty="0"/>
          </a:p>
        </p:txBody>
      </p:sp>
      <p:sp>
        <p:nvSpPr>
          <p:cNvPr id="6" name="Footer Placeholder 4">
            <a:extLst>
              <a:ext uri="{FF2B5EF4-FFF2-40B4-BE49-F238E27FC236}">
                <a16:creationId xmlns:a16="http://schemas.microsoft.com/office/drawing/2014/main" id="{CE48FC0F-2121-E648-BDC4-D1FA7185C7D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30E8B06-BC02-B445-B809-2052BEF92549}"/>
              </a:ext>
            </a:extLst>
          </p:cNvPr>
          <p:cNvSpPr>
            <a:spLocks noGrp="1"/>
          </p:cNvSpPr>
          <p:nvPr>
            <p:ph type="sldNum" sz="quarter" idx="12"/>
          </p:nvPr>
        </p:nvSpPr>
        <p:spPr/>
        <p:txBody>
          <a:bodyPr/>
          <a:lstStyle>
            <a:lvl1pPr>
              <a:defRPr/>
            </a:lvl1pPr>
          </a:lstStyle>
          <a:p>
            <a:pPr>
              <a:defRPr/>
            </a:pPr>
            <a:fld id="{C03CF629-F32C-BE43-A855-92D065409969}" type="slidenum">
              <a:rPr lang="en-US" altLang="en-US"/>
              <a:pPr>
                <a:defRPr/>
              </a:pPr>
              <a:t>‹#›</a:t>
            </a:fld>
            <a:endParaRPr lang="en-US" altLang="en-US" dirty="0"/>
          </a:p>
        </p:txBody>
      </p:sp>
    </p:spTree>
    <p:extLst>
      <p:ext uri="{BB962C8B-B14F-4D97-AF65-F5344CB8AC3E}">
        <p14:creationId xmlns:p14="http://schemas.microsoft.com/office/powerpoint/2010/main" val="210065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0B8AF5-C50E-9F4D-9CED-45D2612337C6}"/>
              </a:ext>
            </a:extLst>
          </p:cNvPr>
          <p:cNvSpPr>
            <a:spLocks noGrp="1"/>
          </p:cNvSpPr>
          <p:nvPr>
            <p:ph type="dt" sz="half" idx="10"/>
          </p:nvPr>
        </p:nvSpPr>
        <p:spPr/>
        <p:txBody>
          <a:bodyPr/>
          <a:lstStyle>
            <a:lvl1pPr>
              <a:defRPr/>
            </a:lvl1pPr>
          </a:lstStyle>
          <a:p>
            <a:pPr>
              <a:defRPr/>
            </a:pPr>
            <a:fld id="{D7677135-AD2E-D84C-BD47-FCBEE1D9E820}" type="datetimeFigureOut">
              <a:rPr lang="en-US"/>
              <a:pPr>
                <a:defRPr/>
              </a:pPr>
              <a:t>1/27/2022</a:t>
            </a:fld>
            <a:endParaRPr lang="en-US"/>
          </a:p>
        </p:txBody>
      </p:sp>
      <p:sp>
        <p:nvSpPr>
          <p:cNvPr id="3" name="Footer Placeholder 4">
            <a:extLst>
              <a:ext uri="{FF2B5EF4-FFF2-40B4-BE49-F238E27FC236}">
                <a16:creationId xmlns:a16="http://schemas.microsoft.com/office/drawing/2014/main" id="{0B558407-CECF-4043-9159-AE7FEA22814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C2D649C-9EB1-3C48-A714-DD45F5717879}"/>
              </a:ext>
            </a:extLst>
          </p:cNvPr>
          <p:cNvSpPr>
            <a:spLocks noGrp="1"/>
          </p:cNvSpPr>
          <p:nvPr>
            <p:ph type="sldNum" sz="quarter" idx="12"/>
          </p:nvPr>
        </p:nvSpPr>
        <p:spPr/>
        <p:txBody>
          <a:bodyPr/>
          <a:lstStyle>
            <a:lvl1pPr>
              <a:defRPr/>
            </a:lvl1pPr>
          </a:lstStyle>
          <a:p>
            <a:pPr>
              <a:defRPr/>
            </a:pPr>
            <a:fld id="{421606E2-B9E7-2E48-B08D-581EB722D31A}" type="slidenum">
              <a:rPr lang="en-US" altLang="en-US"/>
              <a:pPr>
                <a:defRPr/>
              </a:pPr>
              <a:t>‹#›</a:t>
            </a:fld>
            <a:endParaRPr lang="en-US" altLang="en-US"/>
          </a:p>
        </p:txBody>
      </p:sp>
    </p:spTree>
    <p:extLst>
      <p:ext uri="{BB962C8B-B14F-4D97-AF65-F5344CB8AC3E}">
        <p14:creationId xmlns:p14="http://schemas.microsoft.com/office/powerpoint/2010/main" val="4264787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15F7806-2B50-E441-8A2A-2AD3D484C1A5}"/>
              </a:ext>
            </a:extLst>
          </p:cNvPr>
          <p:cNvSpPr>
            <a:spLocks noGrp="1"/>
          </p:cNvSpPr>
          <p:nvPr>
            <p:ph type="dt" sz="half" idx="10"/>
          </p:nvPr>
        </p:nvSpPr>
        <p:spPr/>
        <p:txBody>
          <a:bodyPr/>
          <a:lstStyle>
            <a:lvl1pPr>
              <a:defRPr/>
            </a:lvl1pPr>
          </a:lstStyle>
          <a:p>
            <a:pPr>
              <a:defRPr/>
            </a:pPr>
            <a:fld id="{1C0279C2-A480-1D4E-BB93-B1DD133FA784}" type="datetimeFigureOut">
              <a:rPr lang="en-US"/>
              <a:pPr>
                <a:defRPr/>
              </a:pPr>
              <a:t>1/27/2022</a:t>
            </a:fld>
            <a:endParaRPr lang="en-US"/>
          </a:p>
        </p:txBody>
      </p:sp>
      <p:sp>
        <p:nvSpPr>
          <p:cNvPr id="6" name="Footer Placeholder 4">
            <a:extLst>
              <a:ext uri="{FF2B5EF4-FFF2-40B4-BE49-F238E27FC236}">
                <a16:creationId xmlns:a16="http://schemas.microsoft.com/office/drawing/2014/main" id="{7D14FFCC-7EB5-F54A-BC82-09ACD1B054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7E2E10-A975-3848-AE26-DC9FCDFFAF46}"/>
              </a:ext>
            </a:extLst>
          </p:cNvPr>
          <p:cNvSpPr>
            <a:spLocks noGrp="1"/>
          </p:cNvSpPr>
          <p:nvPr>
            <p:ph type="sldNum" sz="quarter" idx="12"/>
          </p:nvPr>
        </p:nvSpPr>
        <p:spPr/>
        <p:txBody>
          <a:bodyPr/>
          <a:lstStyle>
            <a:lvl1pPr>
              <a:defRPr/>
            </a:lvl1pPr>
          </a:lstStyle>
          <a:p>
            <a:pPr>
              <a:defRPr/>
            </a:pPr>
            <a:fld id="{0A134B71-793C-284C-B95B-F8AB9D4CE27A}" type="slidenum">
              <a:rPr lang="en-US" altLang="en-US"/>
              <a:pPr>
                <a:defRPr/>
              </a:pPr>
              <a:t>‹#›</a:t>
            </a:fld>
            <a:endParaRPr lang="en-US" altLang="en-US"/>
          </a:p>
        </p:txBody>
      </p:sp>
    </p:spTree>
    <p:extLst>
      <p:ext uri="{BB962C8B-B14F-4D97-AF65-F5344CB8AC3E}">
        <p14:creationId xmlns:p14="http://schemas.microsoft.com/office/powerpoint/2010/main" val="2158394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43725C-9DB2-B144-991F-F568374B89B6}"/>
              </a:ext>
            </a:extLst>
          </p:cNvPr>
          <p:cNvSpPr>
            <a:spLocks noGrp="1"/>
          </p:cNvSpPr>
          <p:nvPr>
            <p:ph type="dt" sz="half" idx="10"/>
          </p:nvPr>
        </p:nvSpPr>
        <p:spPr/>
        <p:txBody>
          <a:bodyPr/>
          <a:lstStyle>
            <a:lvl1pPr>
              <a:defRPr/>
            </a:lvl1pPr>
          </a:lstStyle>
          <a:p>
            <a:pPr>
              <a:defRPr/>
            </a:pPr>
            <a:fld id="{6E49EDE2-A19A-8A41-9D62-AB51023D3DE9}" type="datetimeFigureOut">
              <a:rPr lang="en-US"/>
              <a:pPr>
                <a:defRPr/>
              </a:pPr>
              <a:t>1/27/2022</a:t>
            </a:fld>
            <a:endParaRPr lang="en-US"/>
          </a:p>
        </p:txBody>
      </p:sp>
      <p:sp>
        <p:nvSpPr>
          <p:cNvPr id="6" name="Footer Placeholder 4">
            <a:extLst>
              <a:ext uri="{FF2B5EF4-FFF2-40B4-BE49-F238E27FC236}">
                <a16:creationId xmlns:a16="http://schemas.microsoft.com/office/drawing/2014/main" id="{7282BB9F-484F-6C43-847C-9FB623C8DD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C56E2-536F-EA41-B241-721D37AFF754}"/>
              </a:ext>
            </a:extLst>
          </p:cNvPr>
          <p:cNvSpPr>
            <a:spLocks noGrp="1"/>
          </p:cNvSpPr>
          <p:nvPr>
            <p:ph type="sldNum" sz="quarter" idx="12"/>
          </p:nvPr>
        </p:nvSpPr>
        <p:spPr/>
        <p:txBody>
          <a:bodyPr/>
          <a:lstStyle>
            <a:lvl1pPr>
              <a:defRPr/>
            </a:lvl1pPr>
          </a:lstStyle>
          <a:p>
            <a:pPr>
              <a:defRPr/>
            </a:pPr>
            <a:fld id="{4E90B976-4F6F-0D49-84AF-0E8A482C7D95}" type="slidenum">
              <a:rPr lang="en-US" altLang="en-US"/>
              <a:pPr>
                <a:defRPr/>
              </a:pPr>
              <a:t>‹#›</a:t>
            </a:fld>
            <a:endParaRPr lang="en-US" altLang="en-US"/>
          </a:p>
        </p:txBody>
      </p:sp>
    </p:spTree>
    <p:extLst>
      <p:ext uri="{BB962C8B-B14F-4D97-AF65-F5344CB8AC3E}">
        <p14:creationId xmlns:p14="http://schemas.microsoft.com/office/powerpoint/2010/main" val="1664344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0BEE1D-0A4E-FC49-B247-35BFBD0662A4}"/>
              </a:ext>
            </a:extLst>
          </p:cNvPr>
          <p:cNvSpPr>
            <a:spLocks noGrp="1"/>
          </p:cNvSpPr>
          <p:nvPr>
            <p:ph type="dt" sz="half" idx="10"/>
          </p:nvPr>
        </p:nvSpPr>
        <p:spPr/>
        <p:txBody>
          <a:bodyPr/>
          <a:lstStyle>
            <a:lvl1pPr>
              <a:defRPr/>
            </a:lvl1pPr>
          </a:lstStyle>
          <a:p>
            <a:pPr>
              <a:defRPr/>
            </a:pPr>
            <a:fld id="{65C28F93-AAAF-C340-9CD8-0694A75F3DBB}" type="datetimeFigureOut">
              <a:rPr lang="en-US"/>
              <a:pPr>
                <a:defRPr/>
              </a:pPr>
              <a:t>1/27/2022</a:t>
            </a:fld>
            <a:endParaRPr lang="en-US"/>
          </a:p>
        </p:txBody>
      </p:sp>
      <p:sp>
        <p:nvSpPr>
          <p:cNvPr id="5" name="Footer Placeholder 4">
            <a:extLst>
              <a:ext uri="{FF2B5EF4-FFF2-40B4-BE49-F238E27FC236}">
                <a16:creationId xmlns:a16="http://schemas.microsoft.com/office/drawing/2014/main" id="{F5B56E7F-7BF4-1E40-9A03-4F557D7D56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D3714D-77F1-7048-9E84-48E4374AA7B9}"/>
              </a:ext>
            </a:extLst>
          </p:cNvPr>
          <p:cNvSpPr>
            <a:spLocks noGrp="1"/>
          </p:cNvSpPr>
          <p:nvPr>
            <p:ph type="sldNum" sz="quarter" idx="12"/>
          </p:nvPr>
        </p:nvSpPr>
        <p:spPr/>
        <p:txBody>
          <a:bodyPr/>
          <a:lstStyle>
            <a:lvl1pPr>
              <a:defRPr/>
            </a:lvl1pPr>
          </a:lstStyle>
          <a:p>
            <a:pPr>
              <a:defRPr/>
            </a:pPr>
            <a:fld id="{63FCB979-204C-8746-B72D-65F6B7074183}" type="slidenum">
              <a:rPr lang="en-US" altLang="en-US"/>
              <a:pPr>
                <a:defRPr/>
              </a:pPr>
              <a:t>‹#›</a:t>
            </a:fld>
            <a:endParaRPr lang="en-US" altLang="en-US"/>
          </a:p>
        </p:txBody>
      </p:sp>
    </p:spTree>
    <p:extLst>
      <p:ext uri="{BB962C8B-B14F-4D97-AF65-F5344CB8AC3E}">
        <p14:creationId xmlns:p14="http://schemas.microsoft.com/office/powerpoint/2010/main" val="2253069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191599-57A4-8C4E-8225-7EFAC47819AA}"/>
              </a:ext>
            </a:extLst>
          </p:cNvPr>
          <p:cNvSpPr>
            <a:spLocks noGrp="1"/>
          </p:cNvSpPr>
          <p:nvPr>
            <p:ph type="dt" sz="half" idx="10"/>
          </p:nvPr>
        </p:nvSpPr>
        <p:spPr/>
        <p:txBody>
          <a:bodyPr/>
          <a:lstStyle>
            <a:lvl1pPr>
              <a:defRPr/>
            </a:lvl1pPr>
          </a:lstStyle>
          <a:p>
            <a:pPr>
              <a:defRPr/>
            </a:pPr>
            <a:fld id="{6401FBF2-B9D3-6F44-872F-7EDDB533712D}" type="datetimeFigureOut">
              <a:rPr lang="en-US"/>
              <a:pPr>
                <a:defRPr/>
              </a:pPr>
              <a:t>1/27/2022</a:t>
            </a:fld>
            <a:endParaRPr lang="en-US"/>
          </a:p>
        </p:txBody>
      </p:sp>
      <p:sp>
        <p:nvSpPr>
          <p:cNvPr id="5" name="Footer Placeholder 4">
            <a:extLst>
              <a:ext uri="{FF2B5EF4-FFF2-40B4-BE49-F238E27FC236}">
                <a16:creationId xmlns:a16="http://schemas.microsoft.com/office/drawing/2014/main" id="{8B77C5E0-BAF9-474F-B8F7-D4802CEC01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666191-AD3A-7645-9A46-8F8B06CFCC65}"/>
              </a:ext>
            </a:extLst>
          </p:cNvPr>
          <p:cNvSpPr>
            <a:spLocks noGrp="1"/>
          </p:cNvSpPr>
          <p:nvPr>
            <p:ph type="sldNum" sz="quarter" idx="12"/>
          </p:nvPr>
        </p:nvSpPr>
        <p:spPr/>
        <p:txBody>
          <a:bodyPr/>
          <a:lstStyle>
            <a:lvl1pPr>
              <a:defRPr/>
            </a:lvl1pPr>
          </a:lstStyle>
          <a:p>
            <a:pPr>
              <a:defRPr/>
            </a:pPr>
            <a:fld id="{EFE74F70-95F7-274B-821F-130E7053A3BB}" type="slidenum">
              <a:rPr lang="en-US" altLang="en-US"/>
              <a:pPr>
                <a:defRPr/>
              </a:pPr>
              <a:t>‹#›</a:t>
            </a:fld>
            <a:endParaRPr lang="en-US" altLang="en-US"/>
          </a:p>
        </p:txBody>
      </p:sp>
    </p:spTree>
    <p:extLst>
      <p:ext uri="{BB962C8B-B14F-4D97-AF65-F5344CB8AC3E}">
        <p14:creationId xmlns:p14="http://schemas.microsoft.com/office/powerpoint/2010/main" val="1516824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476250" y="1644650"/>
            <a:ext cx="8191500" cy="1939727"/>
          </a:xfrm>
          <a:prstGeom prst="rect">
            <a:avLst/>
          </a:prstGeom>
        </p:spPr>
        <p:txBody>
          <a:bodyPr/>
          <a:lstStyle>
            <a:lvl1pPr defTabSz="914377">
              <a:lnSpc>
                <a:spcPct val="90000"/>
              </a:lnSpc>
              <a:defRPr sz="4350" spc="-131">
                <a:gradFill flip="none" rotWithShape="1">
                  <a:gsLst>
                    <a:gs pos="0">
                      <a:srgbClr val="1E98FD"/>
                    </a:gs>
                    <a:gs pos="100000">
                      <a:srgbClr val="FF00F7"/>
                    </a:gs>
                  </a:gsLst>
                  <a:lin ang="3960000" scaled="0"/>
                </a:gradFill>
              </a:defRPr>
            </a:lvl1pPr>
          </a:lstStyle>
          <a:p>
            <a:r>
              <a:t>Presentation Title</a:t>
            </a:r>
          </a:p>
        </p:txBody>
      </p:sp>
      <p:sp>
        <p:nvSpPr>
          <p:cNvPr id="12" name="Author and Date"/>
          <p:cNvSpPr txBox="1">
            <a:spLocks noGrp="1"/>
          </p:cNvSpPr>
          <p:nvPr>
            <p:ph type="body" sz="quarter" idx="21" hasCustomPrompt="1"/>
          </p:nvPr>
        </p:nvSpPr>
        <p:spPr>
          <a:xfrm>
            <a:off x="476250" y="6080215"/>
            <a:ext cx="8191500" cy="347028"/>
          </a:xfrm>
          <a:prstGeom prst="rect">
            <a:avLst/>
          </a:prstGeom>
        </p:spPr>
        <p:txBody>
          <a:bodyPr/>
          <a:lstStyle>
            <a:lvl1pPr marL="0" indent="0" algn="ctr" defTabSz="309563">
              <a:spcBef>
                <a:spcPts val="0"/>
              </a:spcBef>
              <a:buClrTx/>
              <a:buSzTx/>
              <a:buNone/>
              <a:defRPr sz="1313">
                <a:latin typeface="Graphik Medium"/>
                <a:ea typeface="Graphik Medium"/>
                <a:cs typeface="Graphik Medium"/>
                <a:sym typeface="Graphik Medium"/>
              </a:defRPr>
            </a:lvl1pPr>
          </a:lstStyle>
          <a:p>
            <a:r>
              <a:t>Author and Date</a:t>
            </a:r>
          </a:p>
        </p:txBody>
      </p:sp>
      <p:sp>
        <p:nvSpPr>
          <p:cNvPr id="13" name="Body Level One…"/>
          <p:cNvSpPr txBox="1">
            <a:spLocks noGrp="1"/>
          </p:cNvSpPr>
          <p:nvPr>
            <p:ph type="body" sz="quarter" idx="1" hasCustomPrompt="1"/>
          </p:nvPr>
        </p:nvSpPr>
        <p:spPr>
          <a:xfrm>
            <a:off x="476250" y="3492500"/>
            <a:ext cx="8191500" cy="1256176"/>
          </a:xfrm>
          <a:prstGeom prst="rect">
            <a:avLst/>
          </a:prstGeom>
        </p:spPr>
        <p:txBody>
          <a:bodyPr/>
          <a:lstStyle>
            <a:lvl1pPr marL="0" indent="0" algn="ctr" defTabSz="309563">
              <a:spcBef>
                <a:spcPts val="0"/>
              </a:spcBef>
              <a:buClrTx/>
              <a:buSzTx/>
              <a:buNone/>
              <a:defRPr sz="2400">
                <a:latin typeface="Graphik Medium"/>
                <a:ea typeface="Graphik Medium"/>
                <a:cs typeface="Graphik Medium"/>
                <a:sym typeface="Graphik Medium"/>
              </a:defRPr>
            </a:lvl1pPr>
            <a:lvl2pPr marL="0" indent="0" algn="ctr" defTabSz="309563">
              <a:spcBef>
                <a:spcPts val="0"/>
              </a:spcBef>
              <a:buClrTx/>
              <a:buSzTx/>
              <a:buNone/>
              <a:defRPr sz="2400">
                <a:latin typeface="Graphik Medium"/>
                <a:ea typeface="Graphik Medium"/>
                <a:cs typeface="Graphik Medium"/>
                <a:sym typeface="Graphik Medium"/>
              </a:defRPr>
            </a:lvl2pPr>
            <a:lvl3pPr marL="0" indent="0" algn="ctr" defTabSz="309563">
              <a:spcBef>
                <a:spcPts val="0"/>
              </a:spcBef>
              <a:buClrTx/>
              <a:buSzTx/>
              <a:buNone/>
              <a:defRPr sz="2400">
                <a:latin typeface="Graphik Medium"/>
                <a:ea typeface="Graphik Medium"/>
                <a:cs typeface="Graphik Medium"/>
                <a:sym typeface="Graphik Medium"/>
              </a:defRPr>
            </a:lvl3pPr>
            <a:lvl4pPr marL="0" indent="0" algn="ctr" defTabSz="309563">
              <a:spcBef>
                <a:spcPts val="0"/>
              </a:spcBef>
              <a:buClrTx/>
              <a:buSzTx/>
              <a:buNone/>
              <a:defRPr sz="2400">
                <a:latin typeface="Graphik Medium"/>
                <a:ea typeface="Graphik Medium"/>
                <a:cs typeface="Graphik Medium"/>
                <a:sym typeface="Graphik Medium"/>
              </a:defRPr>
            </a:lvl4pPr>
            <a:lvl5pPr marL="0" indent="0" algn="ctr" defTabSz="309563">
              <a:spcBef>
                <a:spcPts val="0"/>
              </a:spcBef>
              <a:buClrTx/>
              <a:buSzTx/>
              <a:buNone/>
              <a:defRPr sz="2400">
                <a:latin typeface="Graphik Medium"/>
                <a:ea typeface="Graphik Medium"/>
                <a:cs typeface="Graphik 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2415298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Two jellyfish touching against a dark blue background"/>
          <p:cNvSpPr>
            <a:spLocks noGrp="1"/>
          </p:cNvSpPr>
          <p:nvPr>
            <p:ph type="pic" idx="21"/>
          </p:nvPr>
        </p:nvSpPr>
        <p:spPr>
          <a:xfrm>
            <a:off x="0" y="-635000"/>
            <a:ext cx="9144000" cy="8128001"/>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476250" y="6083300"/>
            <a:ext cx="8191500" cy="347028"/>
          </a:xfrm>
          <a:prstGeom prst="rect">
            <a:avLst/>
          </a:prstGeom>
        </p:spPr>
        <p:txBody>
          <a:bodyPr/>
          <a:lstStyle>
            <a:lvl1pPr marL="0" indent="0" algn="ctr" defTabSz="309563">
              <a:spcBef>
                <a:spcPts val="0"/>
              </a:spcBef>
              <a:buClrTx/>
              <a:buSzTx/>
              <a:buNone/>
              <a:defRPr sz="1313">
                <a:solidFill>
                  <a:srgbClr val="FFFFFF"/>
                </a:solidFill>
                <a:latin typeface="Graphik Medium"/>
                <a:ea typeface="Graphik Medium"/>
                <a:cs typeface="Graphik Medium"/>
                <a:sym typeface="Graphik Medium"/>
              </a:defRPr>
            </a:lvl1pPr>
          </a:lstStyle>
          <a:p>
            <a:r>
              <a:t>Author and Date</a:t>
            </a:r>
          </a:p>
        </p:txBody>
      </p:sp>
      <p:sp>
        <p:nvSpPr>
          <p:cNvPr id="23" name="Presentation Title"/>
          <p:cNvSpPr txBox="1">
            <a:spLocks noGrp="1"/>
          </p:cNvSpPr>
          <p:nvPr>
            <p:ph type="title" hasCustomPrompt="1"/>
          </p:nvPr>
        </p:nvSpPr>
        <p:spPr>
          <a:xfrm>
            <a:off x="476250" y="1644650"/>
            <a:ext cx="8191500" cy="1936750"/>
          </a:xfrm>
          <a:prstGeom prst="rect">
            <a:avLst/>
          </a:prstGeom>
        </p:spPr>
        <p:txBody>
          <a:bodyPr/>
          <a:lstStyle>
            <a:lvl1pPr defTabSz="914400">
              <a:lnSpc>
                <a:spcPct val="90000"/>
              </a:lnSpc>
              <a:defRPr sz="4350" spc="-131">
                <a:solidFill>
                  <a:srgbClr val="FFFFFF"/>
                </a:solidFill>
              </a:defRPr>
            </a:lvl1pPr>
          </a:lstStyle>
          <a:p>
            <a:r>
              <a:t>Presentation Title</a:t>
            </a:r>
          </a:p>
        </p:txBody>
      </p:sp>
      <p:sp>
        <p:nvSpPr>
          <p:cNvPr id="24" name="Body Level One…"/>
          <p:cNvSpPr txBox="1">
            <a:spLocks noGrp="1"/>
          </p:cNvSpPr>
          <p:nvPr>
            <p:ph type="body" sz="quarter" idx="1" hasCustomPrompt="1"/>
          </p:nvPr>
        </p:nvSpPr>
        <p:spPr>
          <a:xfrm>
            <a:off x="476250" y="3492500"/>
            <a:ext cx="8191500" cy="1257300"/>
          </a:xfrm>
          <a:prstGeom prst="rect">
            <a:avLst/>
          </a:prstGeom>
        </p:spPr>
        <p:txBody>
          <a:bodyPr/>
          <a:lstStyle>
            <a:lvl1pPr marL="0" indent="0" algn="ctr" defTabSz="309563">
              <a:spcBef>
                <a:spcPts val="0"/>
              </a:spcBef>
              <a:buClrTx/>
              <a:buSzTx/>
              <a:buNone/>
              <a:defRPr sz="2400">
                <a:solidFill>
                  <a:srgbClr val="FFFFFF"/>
                </a:solidFill>
                <a:latin typeface="Graphik Medium"/>
                <a:ea typeface="Graphik Medium"/>
                <a:cs typeface="Graphik Medium"/>
                <a:sym typeface="Graphik Medium"/>
              </a:defRPr>
            </a:lvl1pPr>
            <a:lvl2pPr marL="0" indent="0" algn="ctr" defTabSz="309563">
              <a:spcBef>
                <a:spcPts val="0"/>
              </a:spcBef>
              <a:buClrTx/>
              <a:buSzTx/>
              <a:buNone/>
              <a:defRPr sz="2400">
                <a:solidFill>
                  <a:srgbClr val="FFFFFF"/>
                </a:solidFill>
                <a:latin typeface="Graphik Medium"/>
                <a:ea typeface="Graphik Medium"/>
                <a:cs typeface="Graphik Medium"/>
                <a:sym typeface="Graphik Medium"/>
              </a:defRPr>
            </a:lvl2pPr>
            <a:lvl3pPr marL="0" indent="0" algn="ctr" defTabSz="309563">
              <a:spcBef>
                <a:spcPts val="0"/>
              </a:spcBef>
              <a:buClrTx/>
              <a:buSzTx/>
              <a:buNone/>
              <a:defRPr sz="2400">
                <a:solidFill>
                  <a:srgbClr val="FFFFFF"/>
                </a:solidFill>
                <a:latin typeface="Graphik Medium"/>
                <a:ea typeface="Graphik Medium"/>
                <a:cs typeface="Graphik Medium"/>
                <a:sym typeface="Graphik Medium"/>
              </a:defRPr>
            </a:lvl3pPr>
            <a:lvl4pPr marL="0" indent="0" algn="ctr" defTabSz="309563">
              <a:spcBef>
                <a:spcPts val="0"/>
              </a:spcBef>
              <a:buClrTx/>
              <a:buSzTx/>
              <a:buNone/>
              <a:defRPr sz="2400">
                <a:solidFill>
                  <a:srgbClr val="FFFFFF"/>
                </a:solidFill>
                <a:latin typeface="Graphik Medium"/>
                <a:ea typeface="Graphik Medium"/>
                <a:cs typeface="Graphik Medium"/>
                <a:sym typeface="Graphik Medium"/>
              </a:defRPr>
            </a:lvl4pPr>
            <a:lvl5pPr marL="0" indent="0" algn="ctr" defTabSz="309563">
              <a:spcBef>
                <a:spcPts val="0"/>
              </a:spcBef>
              <a:buClrTx/>
              <a:buSzTx/>
              <a:buNone/>
              <a:defRPr sz="2400">
                <a:solidFill>
                  <a:srgbClr val="FFFFFF"/>
                </a:solidFill>
                <a:latin typeface="Graphik Medium"/>
                <a:ea typeface="Graphik Medium"/>
                <a:cs typeface="Graphik 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47597903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Two jellyfish against a blue background"/>
          <p:cNvSpPr>
            <a:spLocks noGrp="1"/>
          </p:cNvSpPr>
          <p:nvPr>
            <p:ph type="pic" idx="21"/>
          </p:nvPr>
        </p:nvSpPr>
        <p:spPr>
          <a:xfrm>
            <a:off x="2986088" y="-12700"/>
            <a:ext cx="7743825" cy="68834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476250" y="1942554"/>
            <a:ext cx="3619500" cy="1600102"/>
          </a:xfrm>
          <a:prstGeom prst="rect">
            <a:avLst/>
          </a:prstGeom>
        </p:spPr>
        <p:txBody>
          <a:bodyPr/>
          <a:lstStyle>
            <a:lvl1pPr>
              <a:defRPr>
                <a:gradFill flip="none" rotWithShape="1">
                  <a:gsLst>
                    <a:gs pos="0">
                      <a:srgbClr val="FF00D8"/>
                    </a:gs>
                    <a:gs pos="100000">
                      <a:srgbClr val="FF542E"/>
                    </a:gs>
                  </a:gsLst>
                  <a:lin ang="3960000" scaled="0"/>
                </a:gradFill>
              </a:defRPr>
            </a:lvl1pPr>
          </a:lstStyle>
          <a:p>
            <a:r>
              <a:t>Slide Title</a:t>
            </a:r>
          </a:p>
        </p:txBody>
      </p:sp>
      <p:sp>
        <p:nvSpPr>
          <p:cNvPr id="34" name="Body Level One…"/>
          <p:cNvSpPr txBox="1">
            <a:spLocks noGrp="1"/>
          </p:cNvSpPr>
          <p:nvPr>
            <p:ph type="body" sz="quarter" idx="1" hasCustomPrompt="1"/>
          </p:nvPr>
        </p:nvSpPr>
        <p:spPr>
          <a:xfrm>
            <a:off x="476250" y="3422650"/>
            <a:ext cx="3619500" cy="2832100"/>
          </a:xfrm>
          <a:prstGeom prst="rect">
            <a:avLst/>
          </a:prstGeom>
        </p:spPr>
        <p:txBody>
          <a:bodyPr/>
          <a:lstStyle>
            <a:lvl1pPr marL="0" indent="0" algn="ctr" defTabSz="309563">
              <a:spcBef>
                <a:spcPts val="0"/>
              </a:spcBef>
              <a:buClrTx/>
              <a:buSzTx/>
              <a:buNone/>
              <a:defRPr sz="2025">
                <a:latin typeface="Graphik Medium"/>
                <a:ea typeface="Graphik Medium"/>
                <a:cs typeface="Graphik Medium"/>
                <a:sym typeface="Graphik Medium"/>
              </a:defRPr>
            </a:lvl1pPr>
            <a:lvl2pPr marL="0" indent="171450" algn="ctr" defTabSz="309563">
              <a:spcBef>
                <a:spcPts val="0"/>
              </a:spcBef>
              <a:buClrTx/>
              <a:buSzTx/>
              <a:buNone/>
              <a:defRPr sz="2025">
                <a:latin typeface="Graphik Medium"/>
                <a:ea typeface="Graphik Medium"/>
                <a:cs typeface="Graphik Medium"/>
                <a:sym typeface="Graphik Medium"/>
              </a:defRPr>
            </a:lvl2pPr>
            <a:lvl3pPr marL="0" indent="342900" algn="ctr" defTabSz="309563">
              <a:spcBef>
                <a:spcPts val="0"/>
              </a:spcBef>
              <a:buClrTx/>
              <a:buSzTx/>
              <a:buNone/>
              <a:defRPr sz="2025">
                <a:latin typeface="Graphik Medium"/>
                <a:ea typeface="Graphik Medium"/>
                <a:cs typeface="Graphik Medium"/>
                <a:sym typeface="Graphik Medium"/>
              </a:defRPr>
            </a:lvl3pPr>
            <a:lvl4pPr marL="0" indent="514350" algn="ctr" defTabSz="309563">
              <a:spcBef>
                <a:spcPts val="0"/>
              </a:spcBef>
              <a:buClrTx/>
              <a:buSzTx/>
              <a:buNone/>
              <a:defRPr sz="2025">
                <a:latin typeface="Graphik Medium"/>
                <a:ea typeface="Graphik Medium"/>
                <a:cs typeface="Graphik Medium"/>
                <a:sym typeface="Graphik Medium"/>
              </a:defRPr>
            </a:lvl4pPr>
            <a:lvl5pPr marL="0" indent="685800" algn="ctr" defTabSz="309563">
              <a:spcBef>
                <a:spcPts val="0"/>
              </a:spcBef>
              <a:buClrTx/>
              <a:buSzTx/>
              <a:buNone/>
              <a:defRPr sz="2025">
                <a:latin typeface="Graphik Medium"/>
                <a:ea typeface="Graphik Medium"/>
                <a:cs typeface="Graphik 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371782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476250" y="2134658"/>
            <a:ext cx="8191500" cy="42164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421089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Two jellyfish against a pink background"/>
          <p:cNvSpPr>
            <a:spLocks noGrp="1"/>
          </p:cNvSpPr>
          <p:nvPr>
            <p:ph type="pic" idx="21"/>
          </p:nvPr>
        </p:nvSpPr>
        <p:spPr>
          <a:xfrm>
            <a:off x="3819525" y="0"/>
            <a:ext cx="6810375" cy="68580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476250" y="419100"/>
            <a:ext cx="3619500" cy="774700"/>
          </a:xfrm>
          <a:prstGeom prst="rect">
            <a:avLst/>
          </a:prstGeom>
        </p:spPr>
        <p:txBody>
          <a:bodyPr/>
          <a:lstStyle>
            <a:lvl1pPr>
              <a:defRPr>
                <a:gradFill flip="none" rotWithShape="1">
                  <a:gsLst>
                    <a:gs pos="0">
                      <a:srgbClr val="5E03FF"/>
                    </a:gs>
                    <a:gs pos="100000">
                      <a:srgbClr val="FF00F7"/>
                    </a:gs>
                  </a:gsLst>
                  <a:lin ang="3960000" scaled="0"/>
                </a:gradFill>
              </a:defRPr>
            </a:lvl1pPr>
          </a:lstStyle>
          <a:p>
            <a:r>
              <a:t>Slide Title</a:t>
            </a:r>
          </a:p>
        </p:txBody>
      </p:sp>
      <p:sp>
        <p:nvSpPr>
          <p:cNvPr id="62" name="Body Level One…"/>
          <p:cNvSpPr txBox="1">
            <a:spLocks noGrp="1"/>
          </p:cNvSpPr>
          <p:nvPr>
            <p:ph type="body" sz="half" idx="1" hasCustomPrompt="1"/>
          </p:nvPr>
        </p:nvSpPr>
        <p:spPr>
          <a:xfrm>
            <a:off x="476250" y="2133600"/>
            <a:ext cx="3619500" cy="42164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476250" y="1066800"/>
            <a:ext cx="3619500" cy="508000"/>
          </a:xfrm>
          <a:prstGeom prst="rect">
            <a:avLst/>
          </a:prstGeom>
        </p:spPr>
        <p:txBody>
          <a:bodyPr/>
          <a:lstStyle>
            <a:lvl1pPr marL="0" indent="0" algn="ctr" defTabSz="309563">
              <a:spcBef>
                <a:spcPts val="0"/>
              </a:spcBef>
              <a:buClrTx/>
              <a:buSzTx/>
              <a:buNone/>
              <a:defRPr sz="2025">
                <a:latin typeface="Graphik Medium"/>
                <a:ea typeface="Graphik Medium"/>
                <a:cs typeface="Graphik 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851458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ACD6154-E3C8-5444-B480-A2BE3C497125}"/>
              </a:ext>
            </a:extLst>
          </p:cNvPr>
          <p:cNvSpPr>
            <a:spLocks noGrp="1"/>
          </p:cNvSpPr>
          <p:nvPr>
            <p:ph type="dt" sz="half" idx="10"/>
          </p:nvPr>
        </p:nvSpPr>
        <p:spPr/>
        <p:txBody>
          <a:bodyPr/>
          <a:lstStyle>
            <a:lvl1pPr>
              <a:defRPr/>
            </a:lvl1pPr>
          </a:lstStyle>
          <a:p>
            <a:pPr>
              <a:defRPr/>
            </a:pPr>
            <a:fld id="{ACA70071-6B66-1940-9A18-768C32DA7579}" type="datetimeFigureOut">
              <a:rPr lang="en-US"/>
              <a:pPr>
                <a:defRPr/>
              </a:pPr>
              <a:t>1/27/2022</a:t>
            </a:fld>
            <a:endParaRPr lang="en-US" dirty="0"/>
          </a:p>
        </p:txBody>
      </p:sp>
      <p:sp>
        <p:nvSpPr>
          <p:cNvPr id="8" name="Footer Placeholder 4">
            <a:extLst>
              <a:ext uri="{FF2B5EF4-FFF2-40B4-BE49-F238E27FC236}">
                <a16:creationId xmlns:a16="http://schemas.microsoft.com/office/drawing/2014/main" id="{22BB21C2-9703-354F-B79B-567AC0FD178B}"/>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D67F8BDB-E81F-7F4E-B896-79927ED5FFC8}"/>
              </a:ext>
            </a:extLst>
          </p:cNvPr>
          <p:cNvSpPr>
            <a:spLocks noGrp="1"/>
          </p:cNvSpPr>
          <p:nvPr>
            <p:ph type="sldNum" sz="quarter" idx="12"/>
          </p:nvPr>
        </p:nvSpPr>
        <p:spPr/>
        <p:txBody>
          <a:bodyPr/>
          <a:lstStyle>
            <a:lvl1pPr>
              <a:defRPr/>
            </a:lvl1pPr>
          </a:lstStyle>
          <a:p>
            <a:pPr>
              <a:defRPr/>
            </a:pPr>
            <a:fld id="{6B84E01F-304E-7548-BABF-061D57B4F937}" type="slidenum">
              <a:rPr lang="en-US" altLang="en-US"/>
              <a:pPr>
                <a:defRPr/>
              </a:pPr>
              <a:t>‹#›</a:t>
            </a:fld>
            <a:endParaRPr lang="en-US" altLang="en-US" dirty="0"/>
          </a:p>
        </p:txBody>
      </p:sp>
    </p:spTree>
    <p:extLst>
      <p:ext uri="{BB962C8B-B14F-4D97-AF65-F5344CB8AC3E}">
        <p14:creationId xmlns:p14="http://schemas.microsoft.com/office/powerpoint/2010/main" val="3882573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476250" y="1644650"/>
            <a:ext cx="8191500" cy="1936750"/>
          </a:xfrm>
          <a:prstGeom prst="rect">
            <a:avLst/>
          </a:prstGeom>
        </p:spPr>
        <p:txBody>
          <a:bodyPr/>
          <a:lstStyle>
            <a:lvl1pPr>
              <a:lnSpc>
                <a:spcPct val="90000"/>
              </a:lnSpc>
              <a:defRPr sz="4350" spc="-131">
                <a:gradFill flip="none" rotWithShape="1">
                  <a:gsLst>
                    <a:gs pos="0">
                      <a:srgbClr val="FF00D8"/>
                    </a:gs>
                    <a:gs pos="100000">
                      <a:srgbClr val="FF542E"/>
                    </a:gs>
                  </a:gsLst>
                  <a:lin ang="3960000" scaled="0"/>
                </a:gradFill>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69437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476250" y="1066800"/>
            <a:ext cx="8191500" cy="508000"/>
          </a:xfrm>
          <a:prstGeom prst="rect">
            <a:avLst/>
          </a:prstGeom>
        </p:spPr>
        <p:txBody>
          <a:bodyPr/>
          <a:lstStyle>
            <a:lvl1pPr marL="0" indent="0" algn="ctr" defTabSz="309563">
              <a:spcBef>
                <a:spcPts val="0"/>
              </a:spcBef>
              <a:buClrTx/>
              <a:buSzTx/>
              <a:buNone/>
              <a:defRPr sz="2025">
                <a:latin typeface="Graphik Medium"/>
                <a:ea typeface="Graphik Medium"/>
                <a:cs typeface="Graphik Medium"/>
                <a:sym typeface="Graphik Medium"/>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817650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76250" y="406400"/>
            <a:ext cx="8191500" cy="7810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476250" y="1066800"/>
            <a:ext cx="8191500" cy="508000"/>
          </a:xfrm>
          <a:prstGeom prst="rect">
            <a:avLst/>
          </a:prstGeom>
        </p:spPr>
        <p:txBody>
          <a:bodyPr/>
          <a:lstStyle>
            <a:lvl1pPr marL="0" indent="0" algn="ctr" defTabSz="309563">
              <a:spcBef>
                <a:spcPts val="0"/>
              </a:spcBef>
              <a:buClrTx/>
              <a:buSzTx/>
              <a:buNone/>
              <a:defRPr sz="2025">
                <a:latin typeface="Graphik Medium"/>
                <a:ea typeface="Graphik Medium"/>
                <a:cs typeface="Graphik Medium"/>
                <a:sym typeface="Graphik Medium"/>
              </a:defRPr>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309563">
              <a:buClrTx/>
              <a:buSzTx/>
              <a:buNone/>
              <a:defRPr sz="2063" spc="-21"/>
            </a:lvl1pPr>
            <a:lvl2pPr marL="0" indent="171450" defTabSz="309563">
              <a:buClrTx/>
              <a:buSzTx/>
              <a:buNone/>
              <a:defRPr sz="2063" spc="-21"/>
            </a:lvl2pPr>
            <a:lvl3pPr marL="0" indent="342900" defTabSz="309563">
              <a:buClrTx/>
              <a:buSzTx/>
              <a:buNone/>
              <a:defRPr sz="2063" spc="-21"/>
            </a:lvl3pPr>
            <a:lvl4pPr marL="0" indent="514350" defTabSz="309563">
              <a:buClrTx/>
              <a:buSzTx/>
              <a:buNone/>
              <a:defRPr sz="2063" spc="-21"/>
            </a:lvl4pPr>
            <a:lvl5pPr marL="0" indent="685800" defTabSz="309563">
              <a:buClrTx/>
              <a:buSzTx/>
              <a:buNone/>
              <a:defRPr sz="2063" spc="-21"/>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3119925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76250" y="2463800"/>
            <a:ext cx="8191500" cy="1951435"/>
          </a:xfrm>
          <a:prstGeom prst="rect">
            <a:avLst/>
          </a:prstGeom>
        </p:spPr>
        <p:txBody>
          <a:bodyPr anchor="ctr"/>
          <a:lstStyle>
            <a:lvl1pPr marL="0" indent="0" algn="ctr">
              <a:spcBef>
                <a:spcPts val="0"/>
              </a:spcBef>
              <a:buClrTx/>
              <a:buSzTx/>
              <a:buNone/>
              <a:defRPr sz="3150" spc="-95">
                <a:gradFill flip="none" rotWithShape="1">
                  <a:gsLst>
                    <a:gs pos="0">
                      <a:srgbClr val="1E98FD"/>
                    </a:gs>
                    <a:gs pos="100000">
                      <a:srgbClr val="FF00F7"/>
                    </a:gs>
                  </a:gsLst>
                  <a:lin ang="3960000" scaled="0"/>
                </a:gradFill>
                <a:latin typeface="Graphik Medium"/>
                <a:ea typeface="Graphik Medium"/>
                <a:cs typeface="Graphik Medium"/>
                <a:sym typeface="Graphik Medium"/>
              </a:defRPr>
            </a:lvl1pPr>
            <a:lvl2pPr marL="0" indent="171450" algn="ctr">
              <a:spcBef>
                <a:spcPts val="0"/>
              </a:spcBef>
              <a:buClrTx/>
              <a:buSzTx/>
              <a:buNone/>
              <a:defRPr sz="3150" spc="-95">
                <a:gradFill flip="none" rotWithShape="1">
                  <a:gsLst>
                    <a:gs pos="0">
                      <a:srgbClr val="1E98FD"/>
                    </a:gs>
                    <a:gs pos="100000">
                      <a:srgbClr val="FF00F7"/>
                    </a:gs>
                  </a:gsLst>
                  <a:lin ang="3960000" scaled="0"/>
                </a:gradFill>
                <a:latin typeface="Graphik Medium"/>
                <a:ea typeface="Graphik Medium"/>
                <a:cs typeface="Graphik Medium"/>
                <a:sym typeface="Graphik Medium"/>
              </a:defRPr>
            </a:lvl2pPr>
            <a:lvl3pPr marL="0" indent="342900" algn="ctr">
              <a:spcBef>
                <a:spcPts val="0"/>
              </a:spcBef>
              <a:buClrTx/>
              <a:buSzTx/>
              <a:buNone/>
              <a:defRPr sz="3150" spc="-95">
                <a:gradFill flip="none" rotWithShape="1">
                  <a:gsLst>
                    <a:gs pos="0">
                      <a:srgbClr val="1E98FD"/>
                    </a:gs>
                    <a:gs pos="100000">
                      <a:srgbClr val="FF00F7"/>
                    </a:gs>
                  </a:gsLst>
                  <a:lin ang="3960000" scaled="0"/>
                </a:gradFill>
                <a:latin typeface="Graphik Medium"/>
                <a:ea typeface="Graphik Medium"/>
                <a:cs typeface="Graphik Medium"/>
                <a:sym typeface="Graphik Medium"/>
              </a:defRPr>
            </a:lvl3pPr>
            <a:lvl4pPr marL="0" indent="514350" algn="ctr">
              <a:spcBef>
                <a:spcPts val="0"/>
              </a:spcBef>
              <a:buClrTx/>
              <a:buSzTx/>
              <a:buNone/>
              <a:defRPr sz="3150" spc="-95">
                <a:gradFill flip="none" rotWithShape="1">
                  <a:gsLst>
                    <a:gs pos="0">
                      <a:srgbClr val="1E98FD"/>
                    </a:gs>
                    <a:gs pos="100000">
                      <a:srgbClr val="FF00F7"/>
                    </a:gs>
                  </a:gsLst>
                  <a:lin ang="3960000" scaled="0"/>
                </a:gradFill>
                <a:latin typeface="Graphik Medium"/>
                <a:ea typeface="Graphik Medium"/>
                <a:cs typeface="Graphik Medium"/>
                <a:sym typeface="Graphik Medium"/>
              </a:defRPr>
            </a:lvl4pPr>
            <a:lvl5pPr marL="0" indent="685800" algn="ctr">
              <a:spcBef>
                <a:spcPts val="0"/>
              </a:spcBef>
              <a:buClrTx/>
              <a:buSzTx/>
              <a:buNone/>
              <a:defRPr sz="3150" spc="-95">
                <a:gradFill flip="none" rotWithShape="1">
                  <a:gsLst>
                    <a:gs pos="0">
                      <a:srgbClr val="1E98FD"/>
                    </a:gs>
                    <a:gs pos="100000">
                      <a:srgbClr val="FF00F7"/>
                    </a:gs>
                  </a:gsLst>
                  <a:lin ang="3960000" scaled="0"/>
                </a:gradFill>
                <a:latin typeface="Graphik Medium"/>
                <a:ea typeface="Graphik Medium"/>
                <a:cs typeface="Graphik Medium"/>
                <a:sym typeface="Graphik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5263290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476250" y="1953048"/>
            <a:ext cx="8191500" cy="2244302"/>
          </a:xfrm>
          <a:prstGeom prst="rect">
            <a:avLst/>
          </a:prstGeom>
        </p:spPr>
        <p:txBody>
          <a:bodyPr anchor="b"/>
          <a:lstStyle>
            <a:lvl1pPr marL="0" indent="0" algn="ctr" defTabSz="914377">
              <a:lnSpc>
                <a:spcPct val="80000"/>
              </a:lnSpc>
              <a:spcBef>
                <a:spcPts val="0"/>
              </a:spcBef>
              <a:buClrTx/>
              <a:buSzTx/>
              <a:buNone/>
              <a:defRPr sz="8400" spc="-168">
                <a:gradFill flip="none" rotWithShape="1">
                  <a:gsLst>
                    <a:gs pos="0">
                      <a:srgbClr val="1E98FD"/>
                    </a:gs>
                    <a:gs pos="100000">
                      <a:srgbClr val="FF00F7"/>
                    </a:gs>
                  </a:gsLst>
                  <a:lin ang="3960000" scaled="0"/>
                </a:gradFill>
                <a:latin typeface="+mn-lt"/>
                <a:ea typeface="+mn-ea"/>
                <a:cs typeface="+mn-cs"/>
                <a:sym typeface="Graphik Semibold"/>
              </a:defRPr>
            </a:lvl1pPr>
            <a:lvl2pPr marL="0" indent="171450" algn="ctr" defTabSz="914377">
              <a:lnSpc>
                <a:spcPct val="80000"/>
              </a:lnSpc>
              <a:spcBef>
                <a:spcPts val="0"/>
              </a:spcBef>
              <a:buClrTx/>
              <a:buSzTx/>
              <a:buNone/>
              <a:defRPr sz="8400" spc="-168">
                <a:gradFill flip="none" rotWithShape="1">
                  <a:gsLst>
                    <a:gs pos="0">
                      <a:srgbClr val="1E98FD"/>
                    </a:gs>
                    <a:gs pos="100000">
                      <a:srgbClr val="FF00F7"/>
                    </a:gs>
                  </a:gsLst>
                  <a:lin ang="3960000" scaled="0"/>
                </a:gradFill>
                <a:latin typeface="+mn-lt"/>
                <a:ea typeface="+mn-ea"/>
                <a:cs typeface="+mn-cs"/>
                <a:sym typeface="Graphik Semibold"/>
              </a:defRPr>
            </a:lvl2pPr>
            <a:lvl3pPr marL="0" indent="342900" algn="ctr" defTabSz="914377">
              <a:lnSpc>
                <a:spcPct val="80000"/>
              </a:lnSpc>
              <a:spcBef>
                <a:spcPts val="0"/>
              </a:spcBef>
              <a:buClrTx/>
              <a:buSzTx/>
              <a:buNone/>
              <a:defRPr sz="8400" spc="-168">
                <a:gradFill flip="none" rotWithShape="1">
                  <a:gsLst>
                    <a:gs pos="0">
                      <a:srgbClr val="1E98FD"/>
                    </a:gs>
                    <a:gs pos="100000">
                      <a:srgbClr val="FF00F7"/>
                    </a:gs>
                  </a:gsLst>
                  <a:lin ang="3960000" scaled="0"/>
                </a:gradFill>
                <a:latin typeface="+mn-lt"/>
                <a:ea typeface="+mn-ea"/>
                <a:cs typeface="+mn-cs"/>
                <a:sym typeface="Graphik Semibold"/>
              </a:defRPr>
            </a:lvl3pPr>
            <a:lvl4pPr marL="0" indent="514350" algn="ctr" defTabSz="914377">
              <a:lnSpc>
                <a:spcPct val="80000"/>
              </a:lnSpc>
              <a:spcBef>
                <a:spcPts val="0"/>
              </a:spcBef>
              <a:buClrTx/>
              <a:buSzTx/>
              <a:buNone/>
              <a:defRPr sz="8400" spc="-168">
                <a:gradFill flip="none" rotWithShape="1">
                  <a:gsLst>
                    <a:gs pos="0">
                      <a:srgbClr val="1E98FD"/>
                    </a:gs>
                    <a:gs pos="100000">
                      <a:srgbClr val="FF00F7"/>
                    </a:gs>
                  </a:gsLst>
                  <a:lin ang="3960000" scaled="0"/>
                </a:gradFill>
                <a:latin typeface="+mn-lt"/>
                <a:ea typeface="+mn-ea"/>
                <a:cs typeface="+mn-cs"/>
                <a:sym typeface="Graphik Semibold"/>
              </a:defRPr>
            </a:lvl4pPr>
            <a:lvl5pPr marL="0" indent="685800" algn="ctr" defTabSz="914377">
              <a:lnSpc>
                <a:spcPct val="80000"/>
              </a:lnSpc>
              <a:spcBef>
                <a:spcPts val="0"/>
              </a:spcBef>
              <a:buClrTx/>
              <a:buSzTx/>
              <a:buNone/>
              <a:defRPr sz="8400" spc="-168">
                <a:gradFill flip="none" rotWithShape="1">
                  <a:gsLst>
                    <a:gs pos="0">
                      <a:srgbClr val="1E98FD"/>
                    </a:gs>
                    <a:gs pos="100000">
                      <a:srgbClr val="FF00F7"/>
                    </a:gs>
                  </a:gsLst>
                  <a:lin ang="3960000"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476250" y="4260850"/>
            <a:ext cx="8191500" cy="508000"/>
          </a:xfrm>
          <a:prstGeom prst="rect">
            <a:avLst/>
          </a:prstGeom>
        </p:spPr>
        <p:txBody>
          <a:bodyPr/>
          <a:lstStyle>
            <a:lvl1pPr marL="0" indent="0" algn="ctr" defTabSz="309563">
              <a:spcBef>
                <a:spcPts val="0"/>
              </a:spcBef>
              <a:buClrTx/>
              <a:buSzTx/>
              <a:buNone/>
              <a:defRPr sz="1650">
                <a:latin typeface="Graphik Medium"/>
                <a:ea typeface="Graphik Medium"/>
                <a:cs typeface="Graphik Medium"/>
                <a:sym typeface="Graphik Medium"/>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297859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476250" y="5577543"/>
            <a:ext cx="8191500" cy="416307"/>
          </a:xfrm>
          <a:prstGeom prst="rect">
            <a:avLst/>
          </a:prstGeom>
        </p:spPr>
        <p:txBody>
          <a:bodyPr anchor="ctr"/>
          <a:lstStyle>
            <a:lvl1pPr marL="0" indent="0" algn="ctr" defTabSz="309563">
              <a:spcBef>
                <a:spcPts val="0"/>
              </a:spcBef>
              <a:buClrTx/>
              <a:buSzTx/>
              <a:buNone/>
              <a:defRPr sz="1650">
                <a:latin typeface="Graphik Medium"/>
                <a:ea typeface="Graphik Medium"/>
                <a:cs typeface="Graphik Medium"/>
                <a:sym typeface="Graphik Medium"/>
              </a:defRPr>
            </a:lvl1pPr>
          </a:lstStyle>
          <a:p>
            <a:r>
              <a:t>Attribution</a:t>
            </a:r>
          </a:p>
        </p:txBody>
      </p:sp>
      <p:sp>
        <p:nvSpPr>
          <p:cNvPr id="116" name="Body Level One…"/>
          <p:cNvSpPr txBox="1">
            <a:spLocks noGrp="1"/>
          </p:cNvSpPr>
          <p:nvPr>
            <p:ph type="body" sz="half" idx="1" hasCustomPrompt="1"/>
          </p:nvPr>
        </p:nvSpPr>
        <p:spPr>
          <a:xfrm>
            <a:off x="476250" y="2570985"/>
            <a:ext cx="8191500" cy="1715096"/>
          </a:xfrm>
          <a:prstGeom prst="rect">
            <a:avLst/>
          </a:prstGeom>
        </p:spPr>
        <p:txBody>
          <a:bodyPr anchor="ctr"/>
          <a:lstStyle>
            <a:lvl1pPr marL="0" indent="0" algn="ctr">
              <a:lnSpc>
                <a:spcPct val="80000"/>
              </a:lnSpc>
              <a:spcBef>
                <a:spcPts val="0"/>
              </a:spcBef>
              <a:buClrTx/>
              <a:buSzTx/>
              <a:buNone/>
              <a:defRPr sz="3150" spc="-63">
                <a:gradFill flip="none" rotWithShape="1">
                  <a:gsLst>
                    <a:gs pos="0">
                      <a:srgbClr val="FF00D8"/>
                    </a:gs>
                    <a:gs pos="100000">
                      <a:srgbClr val="FF542E"/>
                    </a:gs>
                  </a:gsLst>
                  <a:lin ang="3960000" scaled="0"/>
                </a:gradFill>
                <a:latin typeface="+mn-lt"/>
                <a:ea typeface="+mn-ea"/>
                <a:cs typeface="+mn-cs"/>
                <a:sym typeface="Graphik Semibold"/>
              </a:defRPr>
            </a:lvl1pPr>
            <a:lvl2pPr marL="0" indent="171450" algn="ctr">
              <a:lnSpc>
                <a:spcPct val="80000"/>
              </a:lnSpc>
              <a:spcBef>
                <a:spcPts val="0"/>
              </a:spcBef>
              <a:buClrTx/>
              <a:buSzTx/>
              <a:buNone/>
              <a:defRPr sz="3150" spc="-63">
                <a:gradFill flip="none" rotWithShape="1">
                  <a:gsLst>
                    <a:gs pos="0">
                      <a:srgbClr val="FF00D8"/>
                    </a:gs>
                    <a:gs pos="100000">
                      <a:srgbClr val="FF542E"/>
                    </a:gs>
                  </a:gsLst>
                  <a:lin ang="3960000" scaled="0"/>
                </a:gradFill>
                <a:latin typeface="+mn-lt"/>
                <a:ea typeface="+mn-ea"/>
                <a:cs typeface="+mn-cs"/>
                <a:sym typeface="Graphik Semibold"/>
              </a:defRPr>
            </a:lvl2pPr>
            <a:lvl3pPr marL="0" indent="342900" algn="ctr">
              <a:lnSpc>
                <a:spcPct val="80000"/>
              </a:lnSpc>
              <a:spcBef>
                <a:spcPts val="0"/>
              </a:spcBef>
              <a:buClrTx/>
              <a:buSzTx/>
              <a:buNone/>
              <a:defRPr sz="3150" spc="-63">
                <a:gradFill flip="none" rotWithShape="1">
                  <a:gsLst>
                    <a:gs pos="0">
                      <a:srgbClr val="FF00D8"/>
                    </a:gs>
                    <a:gs pos="100000">
                      <a:srgbClr val="FF542E"/>
                    </a:gs>
                  </a:gsLst>
                  <a:lin ang="3960000" scaled="0"/>
                </a:gradFill>
                <a:latin typeface="+mn-lt"/>
                <a:ea typeface="+mn-ea"/>
                <a:cs typeface="+mn-cs"/>
                <a:sym typeface="Graphik Semibold"/>
              </a:defRPr>
            </a:lvl3pPr>
            <a:lvl4pPr marL="0" indent="514350" algn="ctr">
              <a:lnSpc>
                <a:spcPct val="80000"/>
              </a:lnSpc>
              <a:spcBef>
                <a:spcPts val="0"/>
              </a:spcBef>
              <a:buClrTx/>
              <a:buSzTx/>
              <a:buNone/>
              <a:defRPr sz="3150" spc="-63">
                <a:gradFill flip="none" rotWithShape="1">
                  <a:gsLst>
                    <a:gs pos="0">
                      <a:srgbClr val="FF00D8"/>
                    </a:gs>
                    <a:gs pos="100000">
                      <a:srgbClr val="FF542E"/>
                    </a:gs>
                  </a:gsLst>
                  <a:lin ang="3960000" scaled="0"/>
                </a:gradFill>
                <a:latin typeface="+mn-lt"/>
                <a:ea typeface="+mn-ea"/>
                <a:cs typeface="+mn-cs"/>
                <a:sym typeface="Graphik Semibold"/>
              </a:defRPr>
            </a:lvl4pPr>
            <a:lvl5pPr marL="0" indent="685800" algn="ctr">
              <a:lnSpc>
                <a:spcPct val="80000"/>
              </a:lnSpc>
              <a:spcBef>
                <a:spcPts val="0"/>
              </a:spcBef>
              <a:buClrTx/>
              <a:buSzTx/>
              <a:buNone/>
              <a:defRPr sz="3150" spc="-63">
                <a:gradFill flip="none" rotWithShape="1">
                  <a:gsLst>
                    <a:gs pos="0">
                      <a:srgbClr val="FF00D8"/>
                    </a:gs>
                    <a:gs pos="100000">
                      <a:srgbClr val="FF542E"/>
                    </a:gs>
                  </a:gsLst>
                  <a:lin ang="396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062156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Two jellyfish against a pink background"/>
          <p:cNvSpPr>
            <a:spLocks noGrp="1"/>
          </p:cNvSpPr>
          <p:nvPr>
            <p:ph type="pic" sz="half" idx="21"/>
          </p:nvPr>
        </p:nvSpPr>
        <p:spPr>
          <a:xfrm>
            <a:off x="4572000" y="2406650"/>
            <a:ext cx="4572000" cy="4603973"/>
          </a:xfrm>
          <a:prstGeom prst="rect">
            <a:avLst/>
          </a:prstGeom>
        </p:spPr>
        <p:txBody>
          <a:bodyPr lIns="91439" tIns="45719" rIns="91439" bIns="45719">
            <a:noAutofit/>
          </a:bodyPr>
          <a:lstStyle/>
          <a:p>
            <a:endParaRPr/>
          </a:p>
        </p:txBody>
      </p:sp>
      <p:sp>
        <p:nvSpPr>
          <p:cNvPr id="125" name="Two jellyfish touching against a dark blue background"/>
          <p:cNvSpPr>
            <a:spLocks noGrp="1"/>
          </p:cNvSpPr>
          <p:nvPr>
            <p:ph type="pic" sz="half" idx="22"/>
          </p:nvPr>
        </p:nvSpPr>
        <p:spPr>
          <a:xfrm>
            <a:off x="4572000" y="-314325"/>
            <a:ext cx="4572000" cy="4064000"/>
          </a:xfrm>
          <a:prstGeom prst="rect">
            <a:avLst/>
          </a:prstGeom>
        </p:spPr>
        <p:txBody>
          <a:bodyPr lIns="91439" tIns="45719" rIns="91439" bIns="45719">
            <a:noAutofit/>
          </a:bodyPr>
          <a:lstStyle/>
          <a:p>
            <a:endParaRPr/>
          </a:p>
        </p:txBody>
      </p:sp>
      <p:sp>
        <p:nvSpPr>
          <p:cNvPr id="126" name="Two jellyfish against a blue background"/>
          <p:cNvSpPr>
            <a:spLocks noGrp="1"/>
          </p:cNvSpPr>
          <p:nvPr>
            <p:ph type="pic" idx="23"/>
          </p:nvPr>
        </p:nvSpPr>
        <p:spPr>
          <a:xfrm>
            <a:off x="-1576388" y="0"/>
            <a:ext cx="7715250" cy="6858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705069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Two jellyfish touching against a dark blue background"/>
          <p:cNvSpPr>
            <a:spLocks noGrp="1"/>
          </p:cNvSpPr>
          <p:nvPr>
            <p:ph type="pic" idx="21"/>
          </p:nvPr>
        </p:nvSpPr>
        <p:spPr>
          <a:xfrm>
            <a:off x="0" y="-635000"/>
            <a:ext cx="9144000" cy="8128001"/>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41297977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007009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1614488" y="365125"/>
            <a:ext cx="5915025" cy="1325563"/>
          </a:xfrm>
          <a:prstGeom prst="rect">
            <a:avLst/>
          </a:prstGeom>
        </p:spPr>
        <p:txBody>
          <a:bodyPr lIns="91439" tIns="91439" rIns="91439" bIns="91439" anchor="ctr"/>
          <a:lstStyle>
            <a:lvl1pPr algn="l" defTabSz="685800">
              <a:lnSpc>
                <a:spcPct val="90000"/>
              </a:lnSpc>
              <a:defRPr sz="3300" spc="0">
                <a:latin typeface="Calibri Light"/>
                <a:ea typeface="Calibri Light"/>
                <a:cs typeface="Calibri Light"/>
                <a:sym typeface="Calibri Light"/>
              </a:defRPr>
            </a:lvl1pPr>
          </a:lstStyle>
          <a:p>
            <a:r>
              <a:t>Title Text</a:t>
            </a:r>
          </a:p>
        </p:txBody>
      </p:sp>
      <p:sp>
        <p:nvSpPr>
          <p:cNvPr id="150" name="Body Level One…"/>
          <p:cNvSpPr txBox="1">
            <a:spLocks noGrp="1"/>
          </p:cNvSpPr>
          <p:nvPr>
            <p:ph type="body" idx="1"/>
          </p:nvPr>
        </p:nvSpPr>
        <p:spPr>
          <a:xfrm>
            <a:off x="1614488" y="1825625"/>
            <a:ext cx="5915025" cy="4351338"/>
          </a:xfrm>
          <a:prstGeom prst="rect">
            <a:avLst/>
          </a:prstGeom>
        </p:spPr>
        <p:txBody>
          <a:bodyPr lIns="91439" tIns="91439" rIns="91439" bIns="91439"/>
          <a:lstStyle>
            <a:lvl1pPr marL="171450" indent="-171450" defTabSz="685800">
              <a:lnSpc>
                <a:spcPct val="90000"/>
              </a:lnSpc>
              <a:spcBef>
                <a:spcPts val="750"/>
              </a:spcBef>
              <a:buClrTx/>
              <a:buFont typeface="Arial"/>
              <a:defRPr sz="2100">
                <a:latin typeface="Calibri"/>
                <a:ea typeface="Calibri"/>
                <a:cs typeface="Calibri"/>
                <a:sym typeface="Calibri"/>
              </a:defRPr>
            </a:lvl1pPr>
            <a:lvl2pPr marL="371475" indent="-200025" defTabSz="685800">
              <a:lnSpc>
                <a:spcPct val="90000"/>
              </a:lnSpc>
              <a:spcBef>
                <a:spcPts val="750"/>
              </a:spcBef>
              <a:buClrTx/>
              <a:buFont typeface="Arial"/>
              <a:defRPr sz="2100">
                <a:latin typeface="Calibri"/>
                <a:ea typeface="Calibri"/>
                <a:cs typeface="Calibri"/>
                <a:sym typeface="Calibri"/>
              </a:defRPr>
            </a:lvl2pPr>
            <a:lvl3pPr marL="582930" indent="-240030" defTabSz="685800">
              <a:lnSpc>
                <a:spcPct val="90000"/>
              </a:lnSpc>
              <a:spcBef>
                <a:spcPts val="750"/>
              </a:spcBef>
              <a:buClrTx/>
              <a:buFont typeface="Arial"/>
              <a:defRPr sz="2100">
                <a:latin typeface="Calibri"/>
                <a:ea typeface="Calibri"/>
                <a:cs typeface="Calibri"/>
                <a:sym typeface="Calibri"/>
              </a:defRPr>
            </a:lvl3pPr>
            <a:lvl4pPr marL="781050" indent="-266700" defTabSz="685800">
              <a:lnSpc>
                <a:spcPct val="90000"/>
              </a:lnSpc>
              <a:spcBef>
                <a:spcPts val="750"/>
              </a:spcBef>
              <a:buClrTx/>
              <a:buFont typeface="Arial"/>
              <a:defRPr sz="2100">
                <a:latin typeface="Calibri"/>
                <a:ea typeface="Calibri"/>
                <a:cs typeface="Calibri"/>
                <a:sym typeface="Calibri"/>
              </a:defRPr>
            </a:lvl4pPr>
            <a:lvl5pPr marL="952500" indent="-266700" defTabSz="685800">
              <a:lnSpc>
                <a:spcPct val="90000"/>
              </a:lnSpc>
              <a:spcBef>
                <a:spcPts val="750"/>
              </a:spcBef>
              <a:buClrTx/>
              <a:buFont typeface="Arial"/>
              <a:defRPr sz="21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7210196" y="6377331"/>
            <a:ext cx="319317" cy="323163"/>
          </a:xfrm>
          <a:prstGeom prst="rect">
            <a:avLst/>
          </a:prstGeom>
        </p:spPr>
        <p:txBody>
          <a:bodyPr lIns="91439" tIns="91439" rIns="91439" bIns="91439" anchor="ctr"/>
          <a:lstStyle>
            <a:lvl1pPr algn="r" defTabSz="342900">
              <a:defRPr sz="9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20520223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864C631-33E7-2E4C-9B6A-9EB352D0AD5E}"/>
              </a:ext>
            </a:extLst>
          </p:cNvPr>
          <p:cNvSpPr>
            <a:spLocks noGrp="1"/>
          </p:cNvSpPr>
          <p:nvPr>
            <p:ph type="dt" sz="half" idx="10"/>
          </p:nvPr>
        </p:nvSpPr>
        <p:spPr/>
        <p:txBody>
          <a:bodyPr/>
          <a:lstStyle>
            <a:lvl1pPr>
              <a:defRPr/>
            </a:lvl1pPr>
          </a:lstStyle>
          <a:p>
            <a:pPr>
              <a:defRPr/>
            </a:pPr>
            <a:fld id="{6B0A1DB0-8353-9140-84AA-98EBEDDAEF5C}" type="datetimeFigureOut">
              <a:rPr lang="en-US"/>
              <a:pPr>
                <a:defRPr/>
              </a:pPr>
              <a:t>1/27/2022</a:t>
            </a:fld>
            <a:endParaRPr lang="en-US" dirty="0"/>
          </a:p>
        </p:txBody>
      </p:sp>
      <p:sp>
        <p:nvSpPr>
          <p:cNvPr id="4" name="Footer Placeholder 4">
            <a:extLst>
              <a:ext uri="{FF2B5EF4-FFF2-40B4-BE49-F238E27FC236}">
                <a16:creationId xmlns:a16="http://schemas.microsoft.com/office/drawing/2014/main" id="{D507BB39-5137-F34F-9B38-7317B4F7660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7CB2FB2-64AA-0E41-B56C-03D65DC125F6}"/>
              </a:ext>
            </a:extLst>
          </p:cNvPr>
          <p:cNvSpPr>
            <a:spLocks noGrp="1"/>
          </p:cNvSpPr>
          <p:nvPr>
            <p:ph type="sldNum" sz="quarter" idx="12"/>
          </p:nvPr>
        </p:nvSpPr>
        <p:spPr/>
        <p:txBody>
          <a:bodyPr/>
          <a:lstStyle>
            <a:lvl1pPr>
              <a:defRPr/>
            </a:lvl1pPr>
          </a:lstStyle>
          <a:p>
            <a:pPr>
              <a:defRPr/>
            </a:pPr>
            <a:fld id="{ADF586EE-18B2-5645-8C21-06835873B85B}" type="slidenum">
              <a:rPr lang="en-US" altLang="en-US"/>
              <a:pPr>
                <a:defRPr/>
              </a:pPr>
              <a:t>‹#›</a:t>
            </a:fld>
            <a:endParaRPr lang="en-US" altLang="en-US" dirty="0"/>
          </a:p>
        </p:txBody>
      </p:sp>
    </p:spTree>
    <p:extLst>
      <p:ext uri="{BB962C8B-B14F-4D97-AF65-F5344CB8AC3E}">
        <p14:creationId xmlns:p14="http://schemas.microsoft.com/office/powerpoint/2010/main" val="3777134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82ECBDA-E363-514B-9EE4-01859A70DEB4}"/>
              </a:ext>
            </a:extLst>
          </p:cNvPr>
          <p:cNvSpPr>
            <a:spLocks noGrp="1"/>
          </p:cNvSpPr>
          <p:nvPr>
            <p:ph type="dt" sz="half" idx="10"/>
          </p:nvPr>
        </p:nvSpPr>
        <p:spPr/>
        <p:txBody>
          <a:bodyPr/>
          <a:lstStyle>
            <a:lvl1pPr>
              <a:defRPr/>
            </a:lvl1pPr>
          </a:lstStyle>
          <a:p>
            <a:pPr>
              <a:defRPr/>
            </a:pPr>
            <a:fld id="{774FE607-8FF7-624E-9EBB-57E1D99C7A1B}" type="datetimeFigureOut">
              <a:rPr lang="en-US"/>
              <a:pPr>
                <a:defRPr/>
              </a:pPr>
              <a:t>1/27/2022</a:t>
            </a:fld>
            <a:endParaRPr lang="en-US"/>
          </a:p>
        </p:txBody>
      </p:sp>
      <p:sp>
        <p:nvSpPr>
          <p:cNvPr id="5" name="Footer Placeholder 4">
            <a:extLst>
              <a:ext uri="{FF2B5EF4-FFF2-40B4-BE49-F238E27FC236}">
                <a16:creationId xmlns:a16="http://schemas.microsoft.com/office/drawing/2014/main" id="{FFCE4002-78BE-D842-B488-6C7A0F5E35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4F9839-3A79-A141-9FE6-8C87063BC15B}"/>
              </a:ext>
            </a:extLst>
          </p:cNvPr>
          <p:cNvSpPr>
            <a:spLocks noGrp="1"/>
          </p:cNvSpPr>
          <p:nvPr>
            <p:ph type="sldNum" sz="quarter" idx="12"/>
          </p:nvPr>
        </p:nvSpPr>
        <p:spPr/>
        <p:txBody>
          <a:bodyPr/>
          <a:lstStyle>
            <a:lvl1pPr>
              <a:defRPr/>
            </a:lvl1pPr>
          </a:lstStyle>
          <a:p>
            <a:pPr>
              <a:defRPr/>
            </a:pPr>
            <a:fld id="{48AD7393-72AA-894B-BF57-F5D5ECB2F398}" type="slidenum">
              <a:rPr lang="en-US" altLang="en-US"/>
              <a:pPr>
                <a:defRPr/>
              </a:pPr>
              <a:t>‹#›</a:t>
            </a:fld>
            <a:endParaRPr lang="en-US" altLang="en-US"/>
          </a:p>
        </p:txBody>
      </p:sp>
    </p:spTree>
    <p:extLst>
      <p:ext uri="{BB962C8B-B14F-4D97-AF65-F5344CB8AC3E}">
        <p14:creationId xmlns:p14="http://schemas.microsoft.com/office/powerpoint/2010/main" val="2992798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150294-A7E5-5547-B5E8-3653A965EA8D}"/>
              </a:ext>
            </a:extLst>
          </p:cNvPr>
          <p:cNvSpPr>
            <a:spLocks noGrp="1"/>
          </p:cNvSpPr>
          <p:nvPr>
            <p:ph type="dt" sz="half" idx="10"/>
          </p:nvPr>
        </p:nvSpPr>
        <p:spPr/>
        <p:txBody>
          <a:bodyPr/>
          <a:lstStyle>
            <a:lvl1pPr>
              <a:defRPr/>
            </a:lvl1pPr>
          </a:lstStyle>
          <a:p>
            <a:pPr>
              <a:defRPr/>
            </a:pPr>
            <a:fld id="{0A6E5762-AB01-E14A-A3DE-3C49691C5759}" type="datetimeFigureOut">
              <a:rPr lang="en-US"/>
              <a:pPr>
                <a:defRPr/>
              </a:pPr>
              <a:t>1/27/2022</a:t>
            </a:fld>
            <a:endParaRPr lang="en-US"/>
          </a:p>
        </p:txBody>
      </p:sp>
      <p:sp>
        <p:nvSpPr>
          <p:cNvPr id="5" name="Footer Placeholder 4">
            <a:extLst>
              <a:ext uri="{FF2B5EF4-FFF2-40B4-BE49-F238E27FC236}">
                <a16:creationId xmlns:a16="http://schemas.microsoft.com/office/drawing/2014/main" id="{D30B386F-4270-AA45-8159-725E207C46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530DEB-8445-D849-BE43-FE705AA75C4A}"/>
              </a:ext>
            </a:extLst>
          </p:cNvPr>
          <p:cNvSpPr>
            <a:spLocks noGrp="1"/>
          </p:cNvSpPr>
          <p:nvPr>
            <p:ph type="sldNum" sz="quarter" idx="12"/>
          </p:nvPr>
        </p:nvSpPr>
        <p:spPr/>
        <p:txBody>
          <a:bodyPr/>
          <a:lstStyle>
            <a:lvl1pPr>
              <a:defRPr/>
            </a:lvl1pPr>
          </a:lstStyle>
          <a:p>
            <a:pPr>
              <a:defRPr/>
            </a:pPr>
            <a:fld id="{854809D1-2A9D-094D-886F-F38A847699C7}" type="slidenum">
              <a:rPr lang="en-US" altLang="en-US"/>
              <a:pPr>
                <a:defRPr/>
              </a:pPr>
              <a:t>‹#›</a:t>
            </a:fld>
            <a:endParaRPr lang="en-US" altLang="en-US"/>
          </a:p>
        </p:txBody>
      </p:sp>
    </p:spTree>
    <p:extLst>
      <p:ext uri="{BB962C8B-B14F-4D97-AF65-F5344CB8AC3E}">
        <p14:creationId xmlns:p14="http://schemas.microsoft.com/office/powerpoint/2010/main" val="3538128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4906E2-F0B1-A349-88D3-D61B5B82A031}"/>
              </a:ext>
            </a:extLst>
          </p:cNvPr>
          <p:cNvSpPr>
            <a:spLocks noGrp="1"/>
          </p:cNvSpPr>
          <p:nvPr>
            <p:ph type="dt" sz="half" idx="10"/>
          </p:nvPr>
        </p:nvSpPr>
        <p:spPr/>
        <p:txBody>
          <a:bodyPr/>
          <a:lstStyle>
            <a:lvl1pPr>
              <a:defRPr/>
            </a:lvl1pPr>
          </a:lstStyle>
          <a:p>
            <a:pPr>
              <a:defRPr/>
            </a:pPr>
            <a:fld id="{EA4E0AA3-A0EA-1E40-A266-C1EF3DE05711}" type="datetimeFigureOut">
              <a:rPr lang="en-US"/>
              <a:pPr>
                <a:defRPr/>
              </a:pPr>
              <a:t>1/27/2022</a:t>
            </a:fld>
            <a:endParaRPr lang="en-US"/>
          </a:p>
        </p:txBody>
      </p:sp>
      <p:sp>
        <p:nvSpPr>
          <p:cNvPr id="5" name="Footer Placeholder 4">
            <a:extLst>
              <a:ext uri="{FF2B5EF4-FFF2-40B4-BE49-F238E27FC236}">
                <a16:creationId xmlns:a16="http://schemas.microsoft.com/office/drawing/2014/main" id="{247EDF2D-29B7-9D43-8E33-3F699A4375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D62D45-D2C5-7A47-8A2F-7147459D70F0}"/>
              </a:ext>
            </a:extLst>
          </p:cNvPr>
          <p:cNvSpPr>
            <a:spLocks noGrp="1"/>
          </p:cNvSpPr>
          <p:nvPr>
            <p:ph type="sldNum" sz="quarter" idx="12"/>
          </p:nvPr>
        </p:nvSpPr>
        <p:spPr/>
        <p:txBody>
          <a:bodyPr/>
          <a:lstStyle>
            <a:lvl1pPr>
              <a:defRPr/>
            </a:lvl1pPr>
          </a:lstStyle>
          <a:p>
            <a:pPr>
              <a:defRPr/>
            </a:pPr>
            <a:fld id="{14518434-7C55-554E-A0B5-FCE70A5754BA}" type="slidenum">
              <a:rPr lang="en-US" altLang="en-US"/>
              <a:pPr>
                <a:defRPr/>
              </a:pPr>
              <a:t>‹#›</a:t>
            </a:fld>
            <a:endParaRPr lang="en-US" altLang="en-US"/>
          </a:p>
        </p:txBody>
      </p:sp>
    </p:spTree>
    <p:extLst>
      <p:ext uri="{BB962C8B-B14F-4D97-AF65-F5344CB8AC3E}">
        <p14:creationId xmlns:p14="http://schemas.microsoft.com/office/powerpoint/2010/main" val="2159020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41301E-EEE7-964A-9B59-31E57C35572C}"/>
              </a:ext>
            </a:extLst>
          </p:cNvPr>
          <p:cNvSpPr>
            <a:spLocks noGrp="1"/>
          </p:cNvSpPr>
          <p:nvPr>
            <p:ph type="dt" sz="half" idx="10"/>
          </p:nvPr>
        </p:nvSpPr>
        <p:spPr/>
        <p:txBody>
          <a:bodyPr/>
          <a:lstStyle>
            <a:lvl1pPr>
              <a:defRPr/>
            </a:lvl1pPr>
          </a:lstStyle>
          <a:p>
            <a:pPr>
              <a:defRPr/>
            </a:pPr>
            <a:fld id="{E854B2B1-0851-A34F-894F-14EC33772D69}" type="datetimeFigureOut">
              <a:rPr lang="en-US"/>
              <a:pPr>
                <a:defRPr/>
              </a:pPr>
              <a:t>1/27/2022</a:t>
            </a:fld>
            <a:endParaRPr lang="en-US"/>
          </a:p>
        </p:txBody>
      </p:sp>
      <p:sp>
        <p:nvSpPr>
          <p:cNvPr id="6" name="Footer Placeholder 4">
            <a:extLst>
              <a:ext uri="{FF2B5EF4-FFF2-40B4-BE49-F238E27FC236}">
                <a16:creationId xmlns:a16="http://schemas.microsoft.com/office/drawing/2014/main" id="{CE48FC0F-2121-E648-BDC4-D1FA7185C7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0E8B06-BC02-B445-B809-2052BEF92549}"/>
              </a:ext>
            </a:extLst>
          </p:cNvPr>
          <p:cNvSpPr>
            <a:spLocks noGrp="1"/>
          </p:cNvSpPr>
          <p:nvPr>
            <p:ph type="sldNum" sz="quarter" idx="12"/>
          </p:nvPr>
        </p:nvSpPr>
        <p:spPr/>
        <p:txBody>
          <a:bodyPr/>
          <a:lstStyle>
            <a:lvl1pPr>
              <a:defRPr/>
            </a:lvl1pPr>
          </a:lstStyle>
          <a:p>
            <a:pPr>
              <a:defRPr/>
            </a:pPr>
            <a:fld id="{C03CF629-F32C-BE43-A855-92D065409969}" type="slidenum">
              <a:rPr lang="en-US" altLang="en-US"/>
              <a:pPr>
                <a:defRPr/>
              </a:pPr>
              <a:t>‹#›</a:t>
            </a:fld>
            <a:endParaRPr lang="en-US" altLang="en-US"/>
          </a:p>
        </p:txBody>
      </p:sp>
    </p:spTree>
    <p:extLst>
      <p:ext uri="{BB962C8B-B14F-4D97-AF65-F5344CB8AC3E}">
        <p14:creationId xmlns:p14="http://schemas.microsoft.com/office/powerpoint/2010/main" val="3553167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ACD6154-E3C8-5444-B480-A2BE3C497125}"/>
              </a:ext>
            </a:extLst>
          </p:cNvPr>
          <p:cNvSpPr>
            <a:spLocks noGrp="1"/>
          </p:cNvSpPr>
          <p:nvPr>
            <p:ph type="dt" sz="half" idx="10"/>
          </p:nvPr>
        </p:nvSpPr>
        <p:spPr/>
        <p:txBody>
          <a:bodyPr/>
          <a:lstStyle>
            <a:lvl1pPr>
              <a:defRPr/>
            </a:lvl1pPr>
          </a:lstStyle>
          <a:p>
            <a:pPr>
              <a:defRPr/>
            </a:pPr>
            <a:fld id="{ACA70071-6B66-1940-9A18-768C32DA7579}" type="datetimeFigureOut">
              <a:rPr lang="en-US"/>
              <a:pPr>
                <a:defRPr/>
              </a:pPr>
              <a:t>1/27/2022</a:t>
            </a:fld>
            <a:endParaRPr lang="en-US"/>
          </a:p>
        </p:txBody>
      </p:sp>
      <p:sp>
        <p:nvSpPr>
          <p:cNvPr id="8" name="Footer Placeholder 4">
            <a:extLst>
              <a:ext uri="{FF2B5EF4-FFF2-40B4-BE49-F238E27FC236}">
                <a16:creationId xmlns:a16="http://schemas.microsoft.com/office/drawing/2014/main" id="{22BB21C2-9703-354F-B79B-567AC0FD17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67F8BDB-E81F-7F4E-B896-79927ED5FFC8}"/>
              </a:ext>
            </a:extLst>
          </p:cNvPr>
          <p:cNvSpPr>
            <a:spLocks noGrp="1"/>
          </p:cNvSpPr>
          <p:nvPr>
            <p:ph type="sldNum" sz="quarter" idx="12"/>
          </p:nvPr>
        </p:nvSpPr>
        <p:spPr/>
        <p:txBody>
          <a:bodyPr/>
          <a:lstStyle>
            <a:lvl1pPr>
              <a:defRPr/>
            </a:lvl1pPr>
          </a:lstStyle>
          <a:p>
            <a:pPr>
              <a:defRPr/>
            </a:pPr>
            <a:fld id="{6B84E01F-304E-7548-BABF-061D57B4F937}" type="slidenum">
              <a:rPr lang="en-US" altLang="en-US"/>
              <a:pPr>
                <a:defRPr/>
              </a:pPr>
              <a:t>‹#›</a:t>
            </a:fld>
            <a:endParaRPr lang="en-US" altLang="en-US"/>
          </a:p>
        </p:txBody>
      </p:sp>
    </p:spTree>
    <p:extLst>
      <p:ext uri="{BB962C8B-B14F-4D97-AF65-F5344CB8AC3E}">
        <p14:creationId xmlns:p14="http://schemas.microsoft.com/office/powerpoint/2010/main" val="3611715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864C631-33E7-2E4C-9B6A-9EB352D0AD5E}"/>
              </a:ext>
            </a:extLst>
          </p:cNvPr>
          <p:cNvSpPr>
            <a:spLocks noGrp="1"/>
          </p:cNvSpPr>
          <p:nvPr>
            <p:ph type="dt" sz="half" idx="10"/>
          </p:nvPr>
        </p:nvSpPr>
        <p:spPr/>
        <p:txBody>
          <a:bodyPr/>
          <a:lstStyle>
            <a:lvl1pPr>
              <a:defRPr/>
            </a:lvl1pPr>
          </a:lstStyle>
          <a:p>
            <a:pPr>
              <a:defRPr/>
            </a:pPr>
            <a:fld id="{6B0A1DB0-8353-9140-84AA-98EBEDDAEF5C}" type="datetimeFigureOut">
              <a:rPr lang="en-US"/>
              <a:pPr>
                <a:defRPr/>
              </a:pPr>
              <a:t>1/27/2022</a:t>
            </a:fld>
            <a:endParaRPr lang="en-US"/>
          </a:p>
        </p:txBody>
      </p:sp>
      <p:sp>
        <p:nvSpPr>
          <p:cNvPr id="4" name="Footer Placeholder 4">
            <a:extLst>
              <a:ext uri="{FF2B5EF4-FFF2-40B4-BE49-F238E27FC236}">
                <a16:creationId xmlns:a16="http://schemas.microsoft.com/office/drawing/2014/main" id="{D507BB39-5137-F34F-9B38-7317B4F7660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7CB2FB2-64AA-0E41-B56C-03D65DC125F6}"/>
              </a:ext>
            </a:extLst>
          </p:cNvPr>
          <p:cNvSpPr>
            <a:spLocks noGrp="1"/>
          </p:cNvSpPr>
          <p:nvPr>
            <p:ph type="sldNum" sz="quarter" idx="12"/>
          </p:nvPr>
        </p:nvSpPr>
        <p:spPr/>
        <p:txBody>
          <a:bodyPr/>
          <a:lstStyle>
            <a:lvl1pPr>
              <a:defRPr/>
            </a:lvl1pPr>
          </a:lstStyle>
          <a:p>
            <a:pPr>
              <a:defRPr/>
            </a:pPr>
            <a:fld id="{ADF586EE-18B2-5645-8C21-06835873B85B}" type="slidenum">
              <a:rPr lang="en-US" altLang="en-US"/>
              <a:pPr>
                <a:defRPr/>
              </a:pPr>
              <a:t>‹#›</a:t>
            </a:fld>
            <a:endParaRPr lang="en-US" altLang="en-US"/>
          </a:p>
        </p:txBody>
      </p:sp>
    </p:spTree>
    <p:extLst>
      <p:ext uri="{BB962C8B-B14F-4D97-AF65-F5344CB8AC3E}">
        <p14:creationId xmlns:p14="http://schemas.microsoft.com/office/powerpoint/2010/main" val="39455234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0B8AF5-C50E-9F4D-9CED-45D2612337C6}"/>
              </a:ext>
            </a:extLst>
          </p:cNvPr>
          <p:cNvSpPr>
            <a:spLocks noGrp="1"/>
          </p:cNvSpPr>
          <p:nvPr>
            <p:ph type="dt" sz="half" idx="10"/>
          </p:nvPr>
        </p:nvSpPr>
        <p:spPr/>
        <p:txBody>
          <a:bodyPr/>
          <a:lstStyle>
            <a:lvl1pPr>
              <a:defRPr/>
            </a:lvl1pPr>
          </a:lstStyle>
          <a:p>
            <a:pPr>
              <a:defRPr/>
            </a:pPr>
            <a:fld id="{D7677135-AD2E-D84C-BD47-FCBEE1D9E820}" type="datetimeFigureOut">
              <a:rPr lang="en-US"/>
              <a:pPr>
                <a:defRPr/>
              </a:pPr>
              <a:t>1/27/2022</a:t>
            </a:fld>
            <a:endParaRPr lang="en-US"/>
          </a:p>
        </p:txBody>
      </p:sp>
      <p:sp>
        <p:nvSpPr>
          <p:cNvPr id="3" name="Footer Placeholder 4">
            <a:extLst>
              <a:ext uri="{FF2B5EF4-FFF2-40B4-BE49-F238E27FC236}">
                <a16:creationId xmlns:a16="http://schemas.microsoft.com/office/drawing/2014/main" id="{0B558407-CECF-4043-9159-AE7FEA22814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C2D649C-9EB1-3C48-A714-DD45F5717879}"/>
              </a:ext>
            </a:extLst>
          </p:cNvPr>
          <p:cNvSpPr>
            <a:spLocks noGrp="1"/>
          </p:cNvSpPr>
          <p:nvPr>
            <p:ph type="sldNum" sz="quarter" idx="12"/>
          </p:nvPr>
        </p:nvSpPr>
        <p:spPr/>
        <p:txBody>
          <a:bodyPr/>
          <a:lstStyle>
            <a:lvl1pPr>
              <a:defRPr/>
            </a:lvl1pPr>
          </a:lstStyle>
          <a:p>
            <a:pPr>
              <a:defRPr/>
            </a:pPr>
            <a:fld id="{421606E2-B9E7-2E48-B08D-581EB722D31A}" type="slidenum">
              <a:rPr lang="en-US" altLang="en-US"/>
              <a:pPr>
                <a:defRPr/>
              </a:pPr>
              <a:t>‹#›</a:t>
            </a:fld>
            <a:endParaRPr lang="en-US" altLang="en-US"/>
          </a:p>
        </p:txBody>
      </p:sp>
    </p:spTree>
    <p:extLst>
      <p:ext uri="{BB962C8B-B14F-4D97-AF65-F5344CB8AC3E}">
        <p14:creationId xmlns:p14="http://schemas.microsoft.com/office/powerpoint/2010/main" val="38256109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15F7806-2B50-E441-8A2A-2AD3D484C1A5}"/>
              </a:ext>
            </a:extLst>
          </p:cNvPr>
          <p:cNvSpPr>
            <a:spLocks noGrp="1"/>
          </p:cNvSpPr>
          <p:nvPr>
            <p:ph type="dt" sz="half" idx="10"/>
          </p:nvPr>
        </p:nvSpPr>
        <p:spPr/>
        <p:txBody>
          <a:bodyPr/>
          <a:lstStyle>
            <a:lvl1pPr>
              <a:defRPr/>
            </a:lvl1pPr>
          </a:lstStyle>
          <a:p>
            <a:pPr>
              <a:defRPr/>
            </a:pPr>
            <a:fld id="{1C0279C2-A480-1D4E-BB93-B1DD133FA784}" type="datetimeFigureOut">
              <a:rPr lang="en-US"/>
              <a:pPr>
                <a:defRPr/>
              </a:pPr>
              <a:t>1/27/2022</a:t>
            </a:fld>
            <a:endParaRPr lang="en-US"/>
          </a:p>
        </p:txBody>
      </p:sp>
      <p:sp>
        <p:nvSpPr>
          <p:cNvPr id="6" name="Footer Placeholder 4">
            <a:extLst>
              <a:ext uri="{FF2B5EF4-FFF2-40B4-BE49-F238E27FC236}">
                <a16:creationId xmlns:a16="http://schemas.microsoft.com/office/drawing/2014/main" id="{7D14FFCC-7EB5-F54A-BC82-09ACD1B054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7E2E10-A975-3848-AE26-DC9FCDFFAF46}"/>
              </a:ext>
            </a:extLst>
          </p:cNvPr>
          <p:cNvSpPr>
            <a:spLocks noGrp="1"/>
          </p:cNvSpPr>
          <p:nvPr>
            <p:ph type="sldNum" sz="quarter" idx="12"/>
          </p:nvPr>
        </p:nvSpPr>
        <p:spPr/>
        <p:txBody>
          <a:bodyPr/>
          <a:lstStyle>
            <a:lvl1pPr>
              <a:defRPr/>
            </a:lvl1pPr>
          </a:lstStyle>
          <a:p>
            <a:pPr>
              <a:defRPr/>
            </a:pPr>
            <a:fld id="{0A134B71-793C-284C-B95B-F8AB9D4CE27A}" type="slidenum">
              <a:rPr lang="en-US" altLang="en-US"/>
              <a:pPr>
                <a:defRPr/>
              </a:pPr>
              <a:t>‹#›</a:t>
            </a:fld>
            <a:endParaRPr lang="en-US" altLang="en-US"/>
          </a:p>
        </p:txBody>
      </p:sp>
    </p:spTree>
    <p:extLst>
      <p:ext uri="{BB962C8B-B14F-4D97-AF65-F5344CB8AC3E}">
        <p14:creationId xmlns:p14="http://schemas.microsoft.com/office/powerpoint/2010/main" val="11823066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443725C-9DB2-B144-991F-F568374B89B6}"/>
              </a:ext>
            </a:extLst>
          </p:cNvPr>
          <p:cNvSpPr>
            <a:spLocks noGrp="1"/>
          </p:cNvSpPr>
          <p:nvPr>
            <p:ph type="dt" sz="half" idx="10"/>
          </p:nvPr>
        </p:nvSpPr>
        <p:spPr/>
        <p:txBody>
          <a:bodyPr/>
          <a:lstStyle>
            <a:lvl1pPr>
              <a:defRPr/>
            </a:lvl1pPr>
          </a:lstStyle>
          <a:p>
            <a:pPr>
              <a:defRPr/>
            </a:pPr>
            <a:fld id="{6E49EDE2-A19A-8A41-9D62-AB51023D3DE9}" type="datetimeFigureOut">
              <a:rPr lang="en-US"/>
              <a:pPr>
                <a:defRPr/>
              </a:pPr>
              <a:t>1/27/2022</a:t>
            </a:fld>
            <a:endParaRPr lang="en-US"/>
          </a:p>
        </p:txBody>
      </p:sp>
      <p:sp>
        <p:nvSpPr>
          <p:cNvPr id="6" name="Footer Placeholder 4">
            <a:extLst>
              <a:ext uri="{FF2B5EF4-FFF2-40B4-BE49-F238E27FC236}">
                <a16:creationId xmlns:a16="http://schemas.microsoft.com/office/drawing/2014/main" id="{7282BB9F-484F-6C43-847C-9FB623C8DD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C56E2-536F-EA41-B241-721D37AFF754}"/>
              </a:ext>
            </a:extLst>
          </p:cNvPr>
          <p:cNvSpPr>
            <a:spLocks noGrp="1"/>
          </p:cNvSpPr>
          <p:nvPr>
            <p:ph type="sldNum" sz="quarter" idx="12"/>
          </p:nvPr>
        </p:nvSpPr>
        <p:spPr/>
        <p:txBody>
          <a:bodyPr/>
          <a:lstStyle>
            <a:lvl1pPr>
              <a:defRPr/>
            </a:lvl1pPr>
          </a:lstStyle>
          <a:p>
            <a:pPr>
              <a:defRPr/>
            </a:pPr>
            <a:fld id="{4E90B976-4F6F-0D49-84AF-0E8A482C7D95}" type="slidenum">
              <a:rPr lang="en-US" altLang="en-US"/>
              <a:pPr>
                <a:defRPr/>
              </a:pPr>
              <a:t>‹#›</a:t>
            </a:fld>
            <a:endParaRPr lang="en-US" altLang="en-US"/>
          </a:p>
        </p:txBody>
      </p:sp>
    </p:spTree>
    <p:extLst>
      <p:ext uri="{BB962C8B-B14F-4D97-AF65-F5344CB8AC3E}">
        <p14:creationId xmlns:p14="http://schemas.microsoft.com/office/powerpoint/2010/main" val="2447954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0BEE1D-0A4E-FC49-B247-35BFBD0662A4}"/>
              </a:ext>
            </a:extLst>
          </p:cNvPr>
          <p:cNvSpPr>
            <a:spLocks noGrp="1"/>
          </p:cNvSpPr>
          <p:nvPr>
            <p:ph type="dt" sz="half" idx="10"/>
          </p:nvPr>
        </p:nvSpPr>
        <p:spPr/>
        <p:txBody>
          <a:bodyPr/>
          <a:lstStyle>
            <a:lvl1pPr>
              <a:defRPr/>
            </a:lvl1pPr>
          </a:lstStyle>
          <a:p>
            <a:pPr>
              <a:defRPr/>
            </a:pPr>
            <a:fld id="{65C28F93-AAAF-C340-9CD8-0694A75F3DBB}" type="datetimeFigureOut">
              <a:rPr lang="en-US"/>
              <a:pPr>
                <a:defRPr/>
              </a:pPr>
              <a:t>1/27/2022</a:t>
            </a:fld>
            <a:endParaRPr lang="en-US"/>
          </a:p>
        </p:txBody>
      </p:sp>
      <p:sp>
        <p:nvSpPr>
          <p:cNvPr id="5" name="Footer Placeholder 4">
            <a:extLst>
              <a:ext uri="{FF2B5EF4-FFF2-40B4-BE49-F238E27FC236}">
                <a16:creationId xmlns:a16="http://schemas.microsoft.com/office/drawing/2014/main" id="{F5B56E7F-7BF4-1E40-9A03-4F557D7D56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D3714D-77F1-7048-9E84-48E4374AA7B9}"/>
              </a:ext>
            </a:extLst>
          </p:cNvPr>
          <p:cNvSpPr>
            <a:spLocks noGrp="1"/>
          </p:cNvSpPr>
          <p:nvPr>
            <p:ph type="sldNum" sz="quarter" idx="12"/>
          </p:nvPr>
        </p:nvSpPr>
        <p:spPr/>
        <p:txBody>
          <a:bodyPr/>
          <a:lstStyle>
            <a:lvl1pPr>
              <a:defRPr/>
            </a:lvl1pPr>
          </a:lstStyle>
          <a:p>
            <a:pPr>
              <a:defRPr/>
            </a:pPr>
            <a:fld id="{63FCB979-204C-8746-B72D-65F6B7074183}" type="slidenum">
              <a:rPr lang="en-US" altLang="en-US"/>
              <a:pPr>
                <a:defRPr/>
              </a:pPr>
              <a:t>‹#›</a:t>
            </a:fld>
            <a:endParaRPr lang="en-US" altLang="en-US"/>
          </a:p>
        </p:txBody>
      </p:sp>
    </p:spTree>
    <p:extLst>
      <p:ext uri="{BB962C8B-B14F-4D97-AF65-F5344CB8AC3E}">
        <p14:creationId xmlns:p14="http://schemas.microsoft.com/office/powerpoint/2010/main" val="188738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0B8AF5-C50E-9F4D-9CED-45D2612337C6}"/>
              </a:ext>
            </a:extLst>
          </p:cNvPr>
          <p:cNvSpPr>
            <a:spLocks noGrp="1"/>
          </p:cNvSpPr>
          <p:nvPr>
            <p:ph type="dt" sz="half" idx="10"/>
          </p:nvPr>
        </p:nvSpPr>
        <p:spPr/>
        <p:txBody>
          <a:bodyPr/>
          <a:lstStyle>
            <a:lvl1pPr>
              <a:defRPr/>
            </a:lvl1pPr>
          </a:lstStyle>
          <a:p>
            <a:pPr>
              <a:defRPr/>
            </a:pPr>
            <a:fld id="{D7677135-AD2E-D84C-BD47-FCBEE1D9E820}" type="datetimeFigureOut">
              <a:rPr lang="en-US"/>
              <a:pPr>
                <a:defRPr/>
              </a:pPr>
              <a:t>1/27/2022</a:t>
            </a:fld>
            <a:endParaRPr lang="en-US" dirty="0"/>
          </a:p>
        </p:txBody>
      </p:sp>
      <p:sp>
        <p:nvSpPr>
          <p:cNvPr id="3" name="Footer Placeholder 4">
            <a:extLst>
              <a:ext uri="{FF2B5EF4-FFF2-40B4-BE49-F238E27FC236}">
                <a16:creationId xmlns:a16="http://schemas.microsoft.com/office/drawing/2014/main" id="{0B558407-CECF-4043-9159-AE7FEA228145}"/>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8C2D649C-9EB1-3C48-A714-DD45F5717879}"/>
              </a:ext>
            </a:extLst>
          </p:cNvPr>
          <p:cNvSpPr>
            <a:spLocks noGrp="1"/>
          </p:cNvSpPr>
          <p:nvPr>
            <p:ph type="sldNum" sz="quarter" idx="12"/>
          </p:nvPr>
        </p:nvSpPr>
        <p:spPr/>
        <p:txBody>
          <a:bodyPr/>
          <a:lstStyle>
            <a:lvl1pPr>
              <a:defRPr/>
            </a:lvl1pPr>
          </a:lstStyle>
          <a:p>
            <a:pPr>
              <a:defRPr/>
            </a:pPr>
            <a:fld id="{421606E2-B9E7-2E48-B08D-581EB722D31A}" type="slidenum">
              <a:rPr lang="en-US" altLang="en-US"/>
              <a:pPr>
                <a:defRPr/>
              </a:pPr>
              <a:t>‹#›</a:t>
            </a:fld>
            <a:endParaRPr lang="en-US" altLang="en-US" dirty="0"/>
          </a:p>
        </p:txBody>
      </p:sp>
    </p:spTree>
    <p:extLst>
      <p:ext uri="{BB962C8B-B14F-4D97-AF65-F5344CB8AC3E}">
        <p14:creationId xmlns:p14="http://schemas.microsoft.com/office/powerpoint/2010/main" val="5868864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191599-57A4-8C4E-8225-7EFAC47819AA}"/>
              </a:ext>
            </a:extLst>
          </p:cNvPr>
          <p:cNvSpPr>
            <a:spLocks noGrp="1"/>
          </p:cNvSpPr>
          <p:nvPr>
            <p:ph type="dt" sz="half" idx="10"/>
          </p:nvPr>
        </p:nvSpPr>
        <p:spPr/>
        <p:txBody>
          <a:bodyPr/>
          <a:lstStyle>
            <a:lvl1pPr>
              <a:defRPr/>
            </a:lvl1pPr>
          </a:lstStyle>
          <a:p>
            <a:pPr>
              <a:defRPr/>
            </a:pPr>
            <a:fld id="{6401FBF2-B9D3-6F44-872F-7EDDB533712D}" type="datetimeFigureOut">
              <a:rPr lang="en-US"/>
              <a:pPr>
                <a:defRPr/>
              </a:pPr>
              <a:t>1/27/2022</a:t>
            </a:fld>
            <a:endParaRPr lang="en-US"/>
          </a:p>
        </p:txBody>
      </p:sp>
      <p:sp>
        <p:nvSpPr>
          <p:cNvPr id="5" name="Footer Placeholder 4">
            <a:extLst>
              <a:ext uri="{FF2B5EF4-FFF2-40B4-BE49-F238E27FC236}">
                <a16:creationId xmlns:a16="http://schemas.microsoft.com/office/drawing/2014/main" id="{8B77C5E0-BAF9-474F-B8F7-D4802CEC01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666191-AD3A-7645-9A46-8F8B06CFCC65}"/>
              </a:ext>
            </a:extLst>
          </p:cNvPr>
          <p:cNvSpPr>
            <a:spLocks noGrp="1"/>
          </p:cNvSpPr>
          <p:nvPr>
            <p:ph type="sldNum" sz="quarter" idx="12"/>
          </p:nvPr>
        </p:nvSpPr>
        <p:spPr/>
        <p:txBody>
          <a:bodyPr/>
          <a:lstStyle>
            <a:lvl1pPr>
              <a:defRPr/>
            </a:lvl1pPr>
          </a:lstStyle>
          <a:p>
            <a:pPr>
              <a:defRPr/>
            </a:pPr>
            <a:fld id="{EFE74F70-95F7-274B-821F-130E7053A3BB}" type="slidenum">
              <a:rPr lang="en-US" altLang="en-US"/>
              <a:pPr>
                <a:defRPr/>
              </a:pPr>
              <a:t>‹#›</a:t>
            </a:fld>
            <a:endParaRPr lang="en-US" altLang="en-US"/>
          </a:p>
        </p:txBody>
      </p:sp>
    </p:spTree>
    <p:extLst>
      <p:ext uri="{BB962C8B-B14F-4D97-AF65-F5344CB8AC3E}">
        <p14:creationId xmlns:p14="http://schemas.microsoft.com/office/powerpoint/2010/main" val="109860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15F7806-2B50-E441-8A2A-2AD3D484C1A5}"/>
              </a:ext>
            </a:extLst>
          </p:cNvPr>
          <p:cNvSpPr>
            <a:spLocks noGrp="1"/>
          </p:cNvSpPr>
          <p:nvPr>
            <p:ph type="dt" sz="half" idx="10"/>
          </p:nvPr>
        </p:nvSpPr>
        <p:spPr/>
        <p:txBody>
          <a:bodyPr/>
          <a:lstStyle>
            <a:lvl1pPr>
              <a:defRPr/>
            </a:lvl1pPr>
          </a:lstStyle>
          <a:p>
            <a:pPr>
              <a:defRPr/>
            </a:pPr>
            <a:fld id="{1C0279C2-A480-1D4E-BB93-B1DD133FA784}" type="datetimeFigureOut">
              <a:rPr lang="en-US"/>
              <a:pPr>
                <a:defRPr/>
              </a:pPr>
              <a:t>1/27/2022</a:t>
            </a:fld>
            <a:endParaRPr lang="en-US" dirty="0"/>
          </a:p>
        </p:txBody>
      </p:sp>
      <p:sp>
        <p:nvSpPr>
          <p:cNvPr id="6" name="Footer Placeholder 4">
            <a:extLst>
              <a:ext uri="{FF2B5EF4-FFF2-40B4-BE49-F238E27FC236}">
                <a16:creationId xmlns:a16="http://schemas.microsoft.com/office/drawing/2014/main" id="{7D14FFCC-7EB5-F54A-BC82-09ACD1B0549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37E2E10-A975-3848-AE26-DC9FCDFFAF46}"/>
              </a:ext>
            </a:extLst>
          </p:cNvPr>
          <p:cNvSpPr>
            <a:spLocks noGrp="1"/>
          </p:cNvSpPr>
          <p:nvPr>
            <p:ph type="sldNum" sz="quarter" idx="12"/>
          </p:nvPr>
        </p:nvSpPr>
        <p:spPr/>
        <p:txBody>
          <a:bodyPr/>
          <a:lstStyle>
            <a:lvl1pPr>
              <a:defRPr/>
            </a:lvl1pPr>
          </a:lstStyle>
          <a:p>
            <a:pPr>
              <a:defRPr/>
            </a:pPr>
            <a:fld id="{0A134B71-793C-284C-B95B-F8AB9D4CE27A}" type="slidenum">
              <a:rPr lang="en-US" altLang="en-US"/>
              <a:pPr>
                <a:defRPr/>
              </a:pPr>
              <a:t>‹#›</a:t>
            </a:fld>
            <a:endParaRPr lang="en-US" altLang="en-US" dirty="0"/>
          </a:p>
        </p:txBody>
      </p:sp>
    </p:spTree>
    <p:extLst>
      <p:ext uri="{BB962C8B-B14F-4D97-AF65-F5344CB8AC3E}">
        <p14:creationId xmlns:p14="http://schemas.microsoft.com/office/powerpoint/2010/main" val="333600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43725C-9DB2-B144-991F-F568374B89B6}"/>
              </a:ext>
            </a:extLst>
          </p:cNvPr>
          <p:cNvSpPr>
            <a:spLocks noGrp="1"/>
          </p:cNvSpPr>
          <p:nvPr>
            <p:ph type="dt" sz="half" idx="10"/>
          </p:nvPr>
        </p:nvSpPr>
        <p:spPr/>
        <p:txBody>
          <a:bodyPr/>
          <a:lstStyle>
            <a:lvl1pPr>
              <a:defRPr/>
            </a:lvl1pPr>
          </a:lstStyle>
          <a:p>
            <a:pPr>
              <a:defRPr/>
            </a:pPr>
            <a:fld id="{6E49EDE2-A19A-8A41-9D62-AB51023D3DE9}" type="datetimeFigureOut">
              <a:rPr lang="en-US"/>
              <a:pPr>
                <a:defRPr/>
              </a:pPr>
              <a:t>1/27/2022</a:t>
            </a:fld>
            <a:endParaRPr lang="en-US" dirty="0"/>
          </a:p>
        </p:txBody>
      </p:sp>
      <p:sp>
        <p:nvSpPr>
          <p:cNvPr id="6" name="Footer Placeholder 4">
            <a:extLst>
              <a:ext uri="{FF2B5EF4-FFF2-40B4-BE49-F238E27FC236}">
                <a16:creationId xmlns:a16="http://schemas.microsoft.com/office/drawing/2014/main" id="{7282BB9F-484F-6C43-847C-9FB623C8DDC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E4C56E2-536F-EA41-B241-721D37AFF754}"/>
              </a:ext>
            </a:extLst>
          </p:cNvPr>
          <p:cNvSpPr>
            <a:spLocks noGrp="1"/>
          </p:cNvSpPr>
          <p:nvPr>
            <p:ph type="sldNum" sz="quarter" idx="12"/>
          </p:nvPr>
        </p:nvSpPr>
        <p:spPr/>
        <p:txBody>
          <a:bodyPr/>
          <a:lstStyle>
            <a:lvl1pPr>
              <a:defRPr/>
            </a:lvl1pPr>
          </a:lstStyle>
          <a:p>
            <a:pPr>
              <a:defRPr/>
            </a:pPr>
            <a:fld id="{4E90B976-4F6F-0D49-84AF-0E8A482C7D95}" type="slidenum">
              <a:rPr lang="en-US" altLang="en-US"/>
              <a:pPr>
                <a:defRPr/>
              </a:pPr>
              <a:t>‹#›</a:t>
            </a:fld>
            <a:endParaRPr lang="en-US" altLang="en-US" dirty="0"/>
          </a:p>
        </p:txBody>
      </p:sp>
    </p:spTree>
    <p:extLst>
      <p:ext uri="{BB962C8B-B14F-4D97-AF65-F5344CB8AC3E}">
        <p14:creationId xmlns:p14="http://schemas.microsoft.com/office/powerpoint/2010/main" val="24631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theme" Target="../theme/theme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35DCE8-B74A-1F49-95C5-D405371087F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1D9F61-B9CB-E84F-8D0C-BF39321202D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44F566-2F82-C641-990E-C26CD66F9EF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780479F-67B9-F548-BD20-CBEDB47FC281}" type="datetimeFigureOut">
              <a:rPr lang="en-US"/>
              <a:pPr>
                <a:defRPr/>
              </a:pPr>
              <a:t>1/27/2022</a:t>
            </a:fld>
            <a:endParaRPr lang="en-US" dirty="0"/>
          </a:p>
        </p:txBody>
      </p:sp>
      <p:sp>
        <p:nvSpPr>
          <p:cNvPr id="5" name="Footer Placeholder 4">
            <a:extLst>
              <a:ext uri="{FF2B5EF4-FFF2-40B4-BE49-F238E27FC236}">
                <a16:creationId xmlns:a16="http://schemas.microsoft.com/office/drawing/2014/main" id="{9E203AE3-C8FC-6347-9E18-759B5137D23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3EE6EBED-0288-7247-815D-A1F6EB768C4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C8B31C2-5D10-7741-9889-60CFA00790A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35DCE8-B74A-1F49-95C5-D405371087F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1D9F61-B9CB-E84F-8D0C-BF39321202D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44F566-2F82-C641-990E-C26CD66F9EF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780479F-67B9-F548-BD20-CBEDB47FC28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E203AE3-C8FC-6347-9E18-759B5137D23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E6EBED-0288-7247-815D-A1F6EB768C4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C8B31C2-5D10-7741-9889-60CFA00790A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7220392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800F9B-BAE8-407D-BAEC-9D1ED97435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2548B0-AE96-480F-9774-D2149CE95D7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68DBA4-ED58-4890-BDB4-F1DF7DB877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69B3E8-53CF-4E0D-A0C0-E42B3EDC525F}" type="datetimeFigureOut">
              <a:rPr lang="en-GB" smtClean="0"/>
              <a:t>27/01/2022</a:t>
            </a:fld>
            <a:endParaRPr lang="en-GB"/>
          </a:p>
        </p:txBody>
      </p:sp>
      <p:sp>
        <p:nvSpPr>
          <p:cNvPr id="5" name="Footer Placeholder 4">
            <a:extLst>
              <a:ext uri="{FF2B5EF4-FFF2-40B4-BE49-F238E27FC236}">
                <a16:creationId xmlns:a16="http://schemas.microsoft.com/office/drawing/2014/main" id="{D1AD2A3E-6D89-4FC2-A3FC-D544D71F4BD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456891-836A-46D1-822F-5E599999FF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6361D2-8565-41B9-B09A-1497C8F1FE88}" type="slidenum">
              <a:rPr lang="en-GB" smtClean="0"/>
              <a:t>‹#›</a:t>
            </a:fld>
            <a:endParaRPr lang="en-GB"/>
          </a:p>
        </p:txBody>
      </p:sp>
    </p:spTree>
    <p:extLst>
      <p:ext uri="{BB962C8B-B14F-4D97-AF65-F5344CB8AC3E}">
        <p14:creationId xmlns:p14="http://schemas.microsoft.com/office/powerpoint/2010/main" val="2356559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35DCE8-B74A-1F49-95C5-D405371087F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1D9F61-B9CB-E84F-8D0C-BF39321202D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44F566-2F82-C641-990E-C26CD66F9EF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780479F-67B9-F548-BD20-CBEDB47FC281}" type="datetimeFigureOut">
              <a:rPr lang="en-US"/>
              <a:pPr>
                <a:defRPr/>
              </a:pPr>
              <a:t>1/27/2022</a:t>
            </a:fld>
            <a:endParaRPr lang="en-US"/>
          </a:p>
        </p:txBody>
      </p:sp>
      <p:sp>
        <p:nvSpPr>
          <p:cNvPr id="5" name="Footer Placeholder 4">
            <a:extLst>
              <a:ext uri="{FF2B5EF4-FFF2-40B4-BE49-F238E27FC236}">
                <a16:creationId xmlns:a16="http://schemas.microsoft.com/office/drawing/2014/main" id="{9E203AE3-C8FC-6347-9E18-759B5137D23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EE6EBED-0288-7247-815D-A1F6EB768C4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C8B31C2-5D10-7741-9889-60CFA00790A5}" type="slidenum">
              <a:rPr lang="en-US" altLang="en-US"/>
              <a:pPr>
                <a:defRPr/>
              </a:pPr>
              <a:t>‹#›</a:t>
            </a:fld>
            <a:endParaRPr lang="en-US" altLang="en-US"/>
          </a:p>
        </p:txBody>
      </p:sp>
    </p:spTree>
    <p:extLst>
      <p:ext uri="{BB962C8B-B14F-4D97-AF65-F5344CB8AC3E}">
        <p14:creationId xmlns:p14="http://schemas.microsoft.com/office/powerpoint/2010/main" val="1817308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476250" y="406400"/>
            <a:ext cx="8191500" cy="778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476250" y="2133600"/>
            <a:ext cx="8191500" cy="421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491609" y="6544504"/>
            <a:ext cx="226024" cy="229550"/>
          </a:xfrm>
          <a:prstGeom prst="rect">
            <a:avLst/>
          </a:prstGeom>
          <a:ln w="12700">
            <a:miter lim="400000"/>
          </a:ln>
        </p:spPr>
        <p:txBody>
          <a:bodyPr wrap="none" lIns="50800" tIns="50800" rIns="50800" bIns="50800" anchor="b">
            <a:spAutoFit/>
          </a:bodyPr>
          <a:lstStyle>
            <a:lvl1pPr>
              <a:defRPr sz="825"/>
            </a:lvl1pPr>
          </a:lstStyle>
          <a:p>
            <a:fld id="{86CB4B4D-7CA3-9044-876B-883B54F8677D}" type="slidenum">
              <a:t>‹#›</a:t>
            </a:fld>
            <a:endParaRPr/>
          </a:p>
        </p:txBody>
      </p:sp>
    </p:spTree>
    <p:extLst>
      <p:ext uri="{BB962C8B-B14F-4D97-AF65-F5344CB8AC3E}">
        <p14:creationId xmlns:p14="http://schemas.microsoft.com/office/powerpoint/2010/main" val="17708358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ransition spd="med"/>
  <p:txStyles>
    <p:titleStyle>
      <a:lvl1pPr marL="0" marR="0" indent="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1pPr>
      <a:lvl2pPr marL="0" marR="0" indent="1714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2pPr>
      <a:lvl3pPr marL="0" marR="0" indent="3429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3pPr>
      <a:lvl4pPr marL="0" marR="0" indent="5143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4pPr>
      <a:lvl5pPr marL="0" marR="0" indent="6858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5pPr>
      <a:lvl6pPr marL="0" marR="0" indent="8572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6pPr>
      <a:lvl7pPr marL="0" marR="0" indent="10287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7pPr>
      <a:lvl8pPr marL="0" marR="0" indent="120015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8pPr>
      <a:lvl9pPr marL="0" marR="0" indent="1371600" algn="ctr" defTabSz="309563" rtl="0" latinLnBrk="0">
        <a:lnSpc>
          <a:spcPct val="80000"/>
        </a:lnSpc>
        <a:spcBef>
          <a:spcPts val="0"/>
        </a:spcBef>
        <a:spcAft>
          <a:spcPts val="0"/>
        </a:spcAft>
        <a:buClrTx/>
        <a:buSzTx/>
        <a:buFontTx/>
        <a:buNone/>
        <a:tabLst/>
        <a:defRPr sz="3150" b="0" i="0" u="none" strike="noStrike" cap="none" spc="-95" baseline="0">
          <a:solidFill>
            <a:srgbClr val="000000"/>
          </a:solidFill>
          <a:uFillTx/>
          <a:latin typeface="+mn-lt"/>
          <a:ea typeface="+mn-ea"/>
          <a:cs typeface="+mn-cs"/>
          <a:sym typeface="Graphik Semibold"/>
        </a:defRPr>
      </a:lvl9pPr>
    </p:titleStyle>
    <p:body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p:bodyStyle>
    <p:otherStyle>
      <a:lvl1pPr marL="0" marR="0" indent="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1pPr>
      <a:lvl2pPr marL="0" marR="0" indent="1714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2pPr>
      <a:lvl3pPr marL="0" marR="0" indent="3429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3pPr>
      <a:lvl4pPr marL="0" marR="0" indent="5143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4pPr>
      <a:lvl5pPr marL="0" marR="0" indent="6858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5pPr>
      <a:lvl6pPr marL="0" marR="0" indent="8572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6pPr>
      <a:lvl7pPr marL="0" marR="0" indent="10287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7pPr>
      <a:lvl8pPr marL="0" marR="0" indent="12001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8pPr>
      <a:lvl9pPr marL="0" marR="0" indent="13716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35DCE8-B74A-1F49-95C5-D405371087F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1D9F61-B9CB-E84F-8D0C-BF39321202D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44F566-2F82-C641-990E-C26CD66F9EF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780479F-67B9-F548-BD20-CBEDB47FC281}" type="datetimeFigureOut">
              <a:rPr lang="en-US"/>
              <a:pPr>
                <a:defRPr/>
              </a:pPr>
              <a:t>1/27/2022</a:t>
            </a:fld>
            <a:endParaRPr lang="en-US"/>
          </a:p>
        </p:txBody>
      </p:sp>
      <p:sp>
        <p:nvSpPr>
          <p:cNvPr id="5" name="Footer Placeholder 4">
            <a:extLst>
              <a:ext uri="{FF2B5EF4-FFF2-40B4-BE49-F238E27FC236}">
                <a16:creationId xmlns:a16="http://schemas.microsoft.com/office/drawing/2014/main" id="{9E203AE3-C8FC-6347-9E18-759B5137D23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EE6EBED-0288-7247-815D-A1F6EB768C4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C8B31C2-5D10-7741-9889-60CFA00790A5}" type="slidenum">
              <a:rPr lang="en-US" altLang="en-US"/>
              <a:pPr>
                <a:defRPr/>
              </a:pPr>
              <a:t>‹#›</a:t>
            </a:fld>
            <a:endParaRPr lang="en-US" altLang="en-US"/>
          </a:p>
        </p:txBody>
      </p:sp>
    </p:spTree>
    <p:extLst>
      <p:ext uri="{BB962C8B-B14F-4D97-AF65-F5344CB8AC3E}">
        <p14:creationId xmlns:p14="http://schemas.microsoft.com/office/powerpoint/2010/main" val="338578959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WessexCSN/"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https://www.linkedin.com/company/14809239/admin/" TargetMode="External"/><Relationship Id="rId4" Type="http://schemas.openxmlformats.org/officeDocument/2006/relationships/hyperlink" Target="https://www.youtube.com/channel/UCeqjYOJ9dYkr0T0ZYsNKRWQ"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13" Type="http://schemas.openxmlformats.org/officeDocument/2006/relationships/image" Target="../media/image18.png"/><Relationship Id="rId3" Type="http://schemas.openxmlformats.org/officeDocument/2006/relationships/image" Target="../media/image6.jpg"/><Relationship Id="rId7" Type="http://schemas.openxmlformats.org/officeDocument/2006/relationships/image" Target="../media/image8.emf"/><Relationship Id="rId12" Type="http://schemas.openxmlformats.org/officeDocument/2006/relationships/image" Target="../media/image17.png"/><Relationship Id="rId2" Type="http://schemas.openxmlformats.org/officeDocument/2006/relationships/notesSlide" Target="../notesSlides/notesSlide11.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5" Type="http://schemas.openxmlformats.org/officeDocument/2006/relationships/image" Target="../media/image20.png"/><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13" Type="http://schemas.openxmlformats.org/officeDocument/2006/relationships/hyperlink" Target="mailto:Victoria.Wright@Cancer.org.uk" TargetMode="External"/><Relationship Id="rId3" Type="http://schemas.openxmlformats.org/officeDocument/2006/relationships/image" Target="../media/image6.jpg"/><Relationship Id="rId7" Type="http://schemas.openxmlformats.org/officeDocument/2006/relationships/image" Target="../media/image8.emf"/><Relationship Id="rId12" Type="http://schemas.openxmlformats.org/officeDocument/2006/relationships/hyperlink" Target="mailto:Lucy.Pickup@Cancer.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www.linkedin.com/company/69268560/admin/" TargetMode="External"/><Relationship Id="rId7" Type="http://schemas.openxmlformats.org/officeDocument/2006/relationships/hyperlink" Target="https://www.youtube.com/channel/UCT9GZbjbgR-N7RkCRVp_weA" TargetMode="External"/><Relationship Id="rId2" Type="http://schemas.openxmlformats.org/officeDocument/2006/relationships/image" Target="../media/image6.jpg"/><Relationship Id="rId1" Type="http://schemas.openxmlformats.org/officeDocument/2006/relationships/slideLayout" Target="../slideLayouts/slideLayout61.xml"/><Relationship Id="rId6" Type="http://schemas.openxmlformats.org/officeDocument/2006/relationships/image" Target="../media/image8.emf"/><Relationship Id="rId5" Type="http://schemas.openxmlformats.org/officeDocument/2006/relationships/hyperlink" Target="https://twitter.com/NHS_WCA" TargetMode="External"/><Relationship Id="rId10" Type="http://schemas.openxmlformats.org/officeDocument/2006/relationships/image" Target="../media/image10.jpg"/><Relationship Id="rId4" Type="http://schemas.openxmlformats.org/officeDocument/2006/relationships/image" Target="../media/image7.emf"/><Relationship Id="rId9" Type="http://schemas.openxmlformats.org/officeDocument/2006/relationships/hyperlink" Target="https://cancermatterswessex.nhs.uk/"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2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www.linkedin.com/company/69268560/admin/" TargetMode="External"/><Relationship Id="rId7" Type="http://schemas.openxmlformats.org/officeDocument/2006/relationships/hyperlink" Target="https://www.youtube.com/channel/UCT9GZbjbgR-N7RkCRVp_weA" TargetMode="External"/><Relationship Id="rId2" Type="http://schemas.openxmlformats.org/officeDocument/2006/relationships/image" Target="../media/image6.jpg"/><Relationship Id="rId1" Type="http://schemas.openxmlformats.org/officeDocument/2006/relationships/slideLayout" Target="../slideLayouts/slideLayout61.xml"/><Relationship Id="rId6" Type="http://schemas.openxmlformats.org/officeDocument/2006/relationships/image" Target="../media/image8.emf"/><Relationship Id="rId5" Type="http://schemas.openxmlformats.org/officeDocument/2006/relationships/hyperlink" Target="https://twitter.com/NHS_WCA" TargetMode="External"/><Relationship Id="rId10" Type="http://schemas.openxmlformats.org/officeDocument/2006/relationships/image" Target="../media/image10.jpg"/><Relationship Id="rId4" Type="http://schemas.openxmlformats.org/officeDocument/2006/relationships/image" Target="../media/image7.emf"/><Relationship Id="rId9" Type="http://schemas.openxmlformats.org/officeDocument/2006/relationships/hyperlink" Target="https://cancermatterswessex.nhs.uk/"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www.linkedin.com/company/69268560/admin/" TargetMode="External"/><Relationship Id="rId7" Type="http://schemas.openxmlformats.org/officeDocument/2006/relationships/hyperlink" Target="https://www.youtube.com/channel/UCT9GZbjbgR-N7RkCRVp_weA"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hyperlink" Target="https://twitter.com/NHS_WCA" TargetMode="External"/><Relationship Id="rId10" Type="http://schemas.openxmlformats.org/officeDocument/2006/relationships/image" Target="../media/image10.jpg"/><Relationship Id="rId4" Type="http://schemas.openxmlformats.org/officeDocument/2006/relationships/image" Target="../media/image7.emf"/><Relationship Id="rId9" Type="http://schemas.openxmlformats.org/officeDocument/2006/relationships/hyperlink" Target="https://cancermatterswessex.nhs.uk/"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www.linkedin.com/company/69268560/admin/" TargetMode="External"/><Relationship Id="rId7" Type="http://schemas.openxmlformats.org/officeDocument/2006/relationships/hyperlink" Target="https://www.youtube.com/channel/UCT9GZbjbgR-N7RkCRVp_weA" TargetMode="External"/><Relationship Id="rId2" Type="http://schemas.openxmlformats.org/officeDocument/2006/relationships/image" Target="../media/image6.jpg"/><Relationship Id="rId1" Type="http://schemas.openxmlformats.org/officeDocument/2006/relationships/slideLayout" Target="../slideLayouts/slideLayout61.xml"/><Relationship Id="rId6" Type="http://schemas.openxmlformats.org/officeDocument/2006/relationships/image" Target="../media/image8.emf"/><Relationship Id="rId5" Type="http://schemas.openxmlformats.org/officeDocument/2006/relationships/hyperlink" Target="https://twitter.com/NHS_WCA" TargetMode="External"/><Relationship Id="rId10" Type="http://schemas.openxmlformats.org/officeDocument/2006/relationships/image" Target="../media/image10.jpg"/><Relationship Id="rId4" Type="http://schemas.openxmlformats.org/officeDocument/2006/relationships/image" Target="../media/image7.emf"/><Relationship Id="rId9" Type="http://schemas.openxmlformats.org/officeDocument/2006/relationships/hyperlink" Target="https://cancermatterswessex.nhs.uk/"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hyperlink" Target="https://wessexcanceralliance.nhs.uk/primarycaretoolkit" TargetMode="External"/><Relationship Id="rId3" Type="http://schemas.openxmlformats.org/officeDocument/2006/relationships/hyperlink" Target="https://www.linkedin.com/company/69268560/admin/" TargetMode="External"/><Relationship Id="rId7" Type="http://schemas.openxmlformats.org/officeDocument/2006/relationships/hyperlink" Target="https://www.youtube.com/channel/UCT9GZbjbgR-N7RkCRVp_weA" TargetMode="External"/><Relationship Id="rId12" Type="http://schemas.openxmlformats.org/officeDocument/2006/relationships/hyperlink" Target="http://www.wessexcanceralliance.nhs.uk/primarycaretoolkit" TargetMode="External"/><Relationship Id="rId2" Type="http://schemas.openxmlformats.org/officeDocument/2006/relationships/image" Target="../media/image27.jpg"/><Relationship Id="rId1" Type="http://schemas.openxmlformats.org/officeDocument/2006/relationships/slideLayout" Target="../slideLayouts/slideLayout35.xml"/><Relationship Id="rId6" Type="http://schemas.openxmlformats.org/officeDocument/2006/relationships/image" Target="../media/image8.emf"/><Relationship Id="rId11" Type="http://schemas.openxmlformats.org/officeDocument/2006/relationships/image" Target="../media/image28.png"/><Relationship Id="rId5" Type="http://schemas.openxmlformats.org/officeDocument/2006/relationships/hyperlink" Target="https://twitter.com/NHS_WCA" TargetMode="External"/><Relationship Id="rId10" Type="http://schemas.openxmlformats.org/officeDocument/2006/relationships/image" Target="../media/image10.jpg"/><Relationship Id="rId4" Type="http://schemas.openxmlformats.org/officeDocument/2006/relationships/image" Target="../media/image7.emf"/><Relationship Id="rId9" Type="http://schemas.openxmlformats.org/officeDocument/2006/relationships/hyperlink" Target="https://cancermatterswessex.nhs.uk/"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1.png"/><Relationship Id="rId3" Type="http://schemas.openxmlformats.org/officeDocument/2006/relationships/hyperlink" Target="https://www.linkedin.com/company/69268560/admin/" TargetMode="External"/><Relationship Id="rId7" Type="http://schemas.openxmlformats.org/officeDocument/2006/relationships/hyperlink" Target="https://www.youtube.com/channel/UCT9GZbjbgR-N7RkCRVp_weA" TargetMode="External"/><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7.jpg"/><Relationship Id="rId16" Type="http://schemas.openxmlformats.org/officeDocument/2006/relationships/image" Target="../media/image34.png"/><Relationship Id="rId1" Type="http://schemas.openxmlformats.org/officeDocument/2006/relationships/slideLayout" Target="../slideLayouts/slideLayout35.xml"/><Relationship Id="rId6" Type="http://schemas.openxmlformats.org/officeDocument/2006/relationships/image" Target="../media/image8.emf"/><Relationship Id="rId11" Type="http://schemas.openxmlformats.org/officeDocument/2006/relationships/image" Target="../media/image29.png"/><Relationship Id="rId5" Type="http://schemas.openxmlformats.org/officeDocument/2006/relationships/hyperlink" Target="https://twitter.com/NHS_WCA" TargetMode="External"/><Relationship Id="rId15" Type="http://schemas.openxmlformats.org/officeDocument/2006/relationships/image" Target="../media/image33.png"/><Relationship Id="rId10" Type="http://schemas.openxmlformats.org/officeDocument/2006/relationships/image" Target="../media/image10.jpg"/><Relationship Id="rId4" Type="http://schemas.openxmlformats.org/officeDocument/2006/relationships/image" Target="../media/image7.emf"/><Relationship Id="rId9" Type="http://schemas.openxmlformats.org/officeDocument/2006/relationships/hyperlink" Target="https://cancermatterswessex.nhs.uk/" TargetMode="External"/><Relationship Id="rId1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13" Type="http://schemas.openxmlformats.org/officeDocument/2006/relationships/image" Target="../media/image12.png"/><Relationship Id="rId3" Type="http://schemas.openxmlformats.org/officeDocument/2006/relationships/image" Target="../media/image6.jpg"/><Relationship Id="rId7" Type="http://schemas.openxmlformats.org/officeDocument/2006/relationships/image" Target="../media/image8.emf"/><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3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www.linkedin.com/company/69268560/admin/" TargetMode="External"/><Relationship Id="rId7" Type="http://schemas.openxmlformats.org/officeDocument/2006/relationships/hyperlink" Target="https://www.youtube.com/channel/UCT9GZbjbgR-N7RkCRVp_weA" TargetMode="External"/><Relationship Id="rId2" Type="http://schemas.openxmlformats.org/officeDocument/2006/relationships/image" Target="../media/image6.jpg"/><Relationship Id="rId1" Type="http://schemas.openxmlformats.org/officeDocument/2006/relationships/slideLayout" Target="../slideLayouts/slideLayout61.xml"/><Relationship Id="rId6" Type="http://schemas.openxmlformats.org/officeDocument/2006/relationships/image" Target="../media/image8.emf"/><Relationship Id="rId5" Type="http://schemas.openxmlformats.org/officeDocument/2006/relationships/hyperlink" Target="https://twitter.com/NHS_WCA" TargetMode="External"/><Relationship Id="rId10" Type="http://schemas.openxmlformats.org/officeDocument/2006/relationships/image" Target="../media/image10.jpg"/><Relationship Id="rId4" Type="http://schemas.openxmlformats.org/officeDocument/2006/relationships/image" Target="../media/image7.emf"/><Relationship Id="rId9" Type="http://schemas.openxmlformats.org/officeDocument/2006/relationships/hyperlink" Target="https://cancermatterswessex.nhs.uk/"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linkedin.com/company/69268560/admin/" TargetMode="External"/><Relationship Id="rId7" Type="http://schemas.openxmlformats.org/officeDocument/2006/relationships/hyperlink" Target="https://www.youtube.com/channel/UCT9GZbjbgR-N7RkCRVp_weA" TargetMode="External"/><Relationship Id="rId2" Type="http://schemas.openxmlformats.org/officeDocument/2006/relationships/image" Target="../media/image6.jpg"/><Relationship Id="rId1" Type="http://schemas.openxmlformats.org/officeDocument/2006/relationships/slideLayout" Target="../slideLayouts/slideLayout59.xml"/><Relationship Id="rId6" Type="http://schemas.openxmlformats.org/officeDocument/2006/relationships/image" Target="../media/image37.png"/><Relationship Id="rId5" Type="http://schemas.openxmlformats.org/officeDocument/2006/relationships/hyperlink" Target="https://twitter.com/NHS_WCA" TargetMode="External"/><Relationship Id="rId10" Type="http://schemas.openxmlformats.org/officeDocument/2006/relationships/image" Target="../media/image10.jpg"/><Relationship Id="rId4" Type="http://schemas.openxmlformats.org/officeDocument/2006/relationships/image" Target="../media/image36.png"/><Relationship Id="rId9" Type="http://schemas.openxmlformats.org/officeDocument/2006/relationships/hyperlink" Target="https://cancermatterswessex.nhs.uk/"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13" Type="http://schemas.openxmlformats.org/officeDocument/2006/relationships/image" Target="../media/image14.png"/><Relationship Id="rId3" Type="http://schemas.openxmlformats.org/officeDocument/2006/relationships/image" Target="../media/image6.jpg"/><Relationship Id="rId7" Type="http://schemas.openxmlformats.org/officeDocument/2006/relationships/image" Target="../media/image8.emf"/><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13" Type="http://schemas.openxmlformats.org/officeDocument/2006/relationships/hyperlink" Target="mailto:dcp@dorsetccg.nhs.uk" TargetMode="External"/><Relationship Id="rId3" Type="http://schemas.openxmlformats.org/officeDocument/2006/relationships/image" Target="../media/image6.jpg"/><Relationship Id="rId7" Type="http://schemas.openxmlformats.org/officeDocument/2006/relationships/image" Target="../media/image8.emf"/><Relationship Id="rId12" Type="http://schemas.openxmlformats.org/officeDocument/2006/relationships/hyperlink" Target="mailto:england.wessexcanceralliance@nhs.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channel/UCT9GZbjbgR-N7RkCRVp_weA" TargetMode="Externa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witter.com/NHS_WCA" TargetMode="External"/><Relationship Id="rId11" Type="http://schemas.openxmlformats.org/officeDocument/2006/relationships/image" Target="../media/image10.jpg"/><Relationship Id="rId5" Type="http://schemas.openxmlformats.org/officeDocument/2006/relationships/image" Target="../media/image7.emf"/><Relationship Id="rId10" Type="http://schemas.openxmlformats.org/officeDocument/2006/relationships/hyperlink" Target="https://cancermatterswessex.nhs.uk/" TargetMode="External"/><Relationship Id="rId4" Type="http://schemas.openxmlformats.org/officeDocument/2006/relationships/hyperlink" Target="https://www.linkedin.com/company/69268560/admin/" TargetMode="External"/><Relationship Id="rId9"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www.linkedin.com/company/69268560/admin/" TargetMode="External"/><Relationship Id="rId7" Type="http://schemas.openxmlformats.org/officeDocument/2006/relationships/hyperlink" Target="https://www.youtube.com/channel/UCT9GZbjbgR-N7RkCRVp_weA" TargetMode="External"/><Relationship Id="rId2" Type="http://schemas.openxmlformats.org/officeDocument/2006/relationships/image" Target="../media/image6.jpg"/><Relationship Id="rId1" Type="http://schemas.openxmlformats.org/officeDocument/2006/relationships/slideLayout" Target="../slideLayouts/slideLayout61.xml"/><Relationship Id="rId6" Type="http://schemas.openxmlformats.org/officeDocument/2006/relationships/image" Target="../media/image8.emf"/><Relationship Id="rId5" Type="http://schemas.openxmlformats.org/officeDocument/2006/relationships/hyperlink" Target="https://twitter.com/NHS_WCA" TargetMode="External"/><Relationship Id="rId10" Type="http://schemas.openxmlformats.org/officeDocument/2006/relationships/image" Target="../media/image10.jpg"/><Relationship Id="rId4" Type="http://schemas.openxmlformats.org/officeDocument/2006/relationships/image" Target="../media/image7.emf"/><Relationship Id="rId9" Type="http://schemas.openxmlformats.org/officeDocument/2006/relationships/hyperlink" Target="https://cancermatterswessex.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100AB3-394B-9249-BC92-99DADD070CC2}"/>
              </a:ext>
            </a:extLst>
          </p:cNvPr>
          <p:cNvPicPr>
            <a:picLocks noChangeAspect="1"/>
          </p:cNvPicPr>
          <p:nvPr/>
        </p:nvPicPr>
        <p:blipFill>
          <a:blip r:embed="rId2"/>
          <a:stretch>
            <a:fillRect/>
          </a:stretch>
        </p:blipFill>
        <p:spPr>
          <a:xfrm>
            <a:off x="11723" y="11723"/>
            <a:ext cx="9144000" cy="6858000"/>
          </a:xfrm>
          <a:prstGeom prst="rect">
            <a:avLst/>
          </a:prstGeom>
        </p:spPr>
      </p:pic>
      <p:sp>
        <p:nvSpPr>
          <p:cNvPr id="6" name="Oval 5">
            <a:hlinkClick r:id="rId3"/>
            <a:extLst>
              <a:ext uri="{FF2B5EF4-FFF2-40B4-BE49-F238E27FC236}">
                <a16:creationId xmlns:a16="http://schemas.microsoft.com/office/drawing/2014/main" id="{378F01DD-2886-1143-B6CF-7575FF1B934C}"/>
              </a:ext>
            </a:extLst>
          </p:cNvPr>
          <p:cNvSpPr/>
          <p:nvPr/>
        </p:nvSpPr>
        <p:spPr>
          <a:xfrm>
            <a:off x="3636963" y="6119813"/>
            <a:ext cx="301625" cy="3508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Oval 1">
            <a:hlinkClick r:id="rId4"/>
            <a:extLst>
              <a:ext uri="{FF2B5EF4-FFF2-40B4-BE49-F238E27FC236}">
                <a16:creationId xmlns:a16="http://schemas.microsoft.com/office/drawing/2014/main" id="{EED37AA3-ADE5-9C4B-9423-71C41E6D6C58}"/>
              </a:ext>
            </a:extLst>
          </p:cNvPr>
          <p:cNvSpPr/>
          <p:nvPr/>
        </p:nvSpPr>
        <p:spPr>
          <a:xfrm>
            <a:off x="4430713" y="6119813"/>
            <a:ext cx="312737" cy="3508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Oval 2">
            <a:hlinkClick r:id="rId5"/>
            <a:extLst>
              <a:ext uri="{FF2B5EF4-FFF2-40B4-BE49-F238E27FC236}">
                <a16:creationId xmlns:a16="http://schemas.microsoft.com/office/drawing/2014/main" id="{7E882DE9-F8D5-354A-8501-341AEF059381}"/>
              </a:ext>
            </a:extLst>
          </p:cNvPr>
          <p:cNvSpPr/>
          <p:nvPr/>
        </p:nvSpPr>
        <p:spPr>
          <a:xfrm>
            <a:off x="5184775" y="6119813"/>
            <a:ext cx="350838" cy="3508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17" name="Title 1">
            <a:extLst>
              <a:ext uri="{FF2B5EF4-FFF2-40B4-BE49-F238E27FC236}">
                <a16:creationId xmlns:a16="http://schemas.microsoft.com/office/drawing/2014/main" id="{6777A5B0-EE0F-B947-9605-FC859BC54EA4}"/>
              </a:ext>
            </a:extLst>
          </p:cNvPr>
          <p:cNvSpPr>
            <a:spLocks noGrp="1" noChangeArrowheads="1"/>
          </p:cNvSpPr>
          <p:nvPr>
            <p:ph type="ctrTitle"/>
          </p:nvPr>
        </p:nvSpPr>
        <p:spPr>
          <a:xfrm>
            <a:off x="700881" y="3340410"/>
            <a:ext cx="7772400" cy="2039938"/>
          </a:xfrm>
        </p:spPr>
        <p:txBody>
          <a:bodyPr/>
          <a:lstStyle/>
          <a:p>
            <a:r>
              <a:rPr lang="en-US" altLang="en-US" sz="4400" b="1" dirty="0">
                <a:solidFill>
                  <a:schemeClr val="bg1"/>
                </a:solidFill>
                <a:latin typeface="Arial" panose="020B0604020202020204" pitchFamily="34" charset="0"/>
                <a:cs typeface="Arial" panose="020B0604020202020204" pitchFamily="34" charset="0"/>
              </a:rPr>
              <a:t>Prevention and Earlier Diagnosis Local Improvement Scheme</a:t>
            </a:r>
            <a:br>
              <a:rPr lang="en-US" altLang="en-US" sz="4400" b="1" dirty="0">
                <a:solidFill>
                  <a:schemeClr val="bg1"/>
                </a:solidFill>
                <a:latin typeface="Arial" panose="020B0604020202020204" pitchFamily="34" charset="0"/>
                <a:cs typeface="Arial" panose="020B0604020202020204" pitchFamily="34" charset="0"/>
              </a:rPr>
            </a:br>
            <a:br>
              <a:rPr lang="en-US" altLang="en-US" sz="4400" b="1" dirty="0">
                <a:solidFill>
                  <a:schemeClr val="bg1"/>
                </a:solidFill>
                <a:latin typeface="Arial" panose="020B0604020202020204" pitchFamily="34" charset="0"/>
                <a:cs typeface="Arial" panose="020B0604020202020204" pitchFamily="34" charset="0"/>
              </a:rPr>
            </a:br>
            <a:r>
              <a:rPr lang="en-US" altLang="en-US" sz="4400" b="1" dirty="0">
                <a:solidFill>
                  <a:schemeClr val="bg1"/>
                </a:solidFill>
                <a:latin typeface="Arial" panose="020B0604020202020204" pitchFamily="34" charset="0"/>
                <a:cs typeface="Arial" panose="020B0604020202020204" pitchFamily="34" charset="0"/>
              </a:rPr>
              <a:t>Introductory Webinar</a:t>
            </a:r>
            <a:br>
              <a:rPr lang="en-US" altLang="en-US" sz="4400" b="1" dirty="0">
                <a:solidFill>
                  <a:schemeClr val="bg1"/>
                </a:solidFill>
                <a:latin typeface="Arial" panose="020B0604020202020204" pitchFamily="34" charset="0"/>
                <a:cs typeface="Arial" panose="020B0604020202020204" pitchFamily="34" charset="0"/>
              </a:rPr>
            </a:br>
            <a:br>
              <a:rPr lang="en-US" altLang="en-US" sz="4400" b="1" dirty="0">
                <a:solidFill>
                  <a:schemeClr val="bg1"/>
                </a:solidFill>
                <a:latin typeface="Arial" panose="020B0604020202020204" pitchFamily="34" charset="0"/>
                <a:cs typeface="Arial" panose="020B0604020202020204" pitchFamily="34" charset="0"/>
              </a:rPr>
            </a:br>
            <a:r>
              <a:rPr lang="en-US" altLang="en-US" sz="3200" b="1" dirty="0">
                <a:solidFill>
                  <a:schemeClr val="bg1"/>
                </a:solidFill>
                <a:latin typeface="Arial" panose="020B0604020202020204" pitchFamily="34" charset="0"/>
                <a:cs typeface="Arial" panose="020B0604020202020204" pitchFamily="34" charset="0"/>
              </a:rPr>
              <a:t>27</a:t>
            </a:r>
            <a:r>
              <a:rPr lang="en-US" altLang="en-US" sz="3200" b="1" baseline="30000" dirty="0">
                <a:solidFill>
                  <a:schemeClr val="bg1"/>
                </a:solidFill>
                <a:latin typeface="Arial" panose="020B0604020202020204" pitchFamily="34" charset="0"/>
                <a:cs typeface="Arial" panose="020B0604020202020204" pitchFamily="34" charset="0"/>
              </a:rPr>
              <a:t>th</a:t>
            </a:r>
            <a:r>
              <a:rPr lang="en-US" altLang="en-US" sz="3200" b="1" dirty="0">
                <a:solidFill>
                  <a:schemeClr val="bg1"/>
                </a:solidFill>
                <a:latin typeface="Arial" panose="020B0604020202020204" pitchFamily="34" charset="0"/>
                <a:cs typeface="Arial" panose="020B0604020202020204" pitchFamily="34" charset="0"/>
              </a:rPr>
              <a:t> January 2022</a:t>
            </a:r>
            <a:endParaRPr lang="en-US" altLang="en-US" sz="4400" b="1" dirty="0">
              <a:solidFill>
                <a:schemeClr val="bg1"/>
              </a:solidFill>
              <a:latin typeface="Arial" panose="020B0604020202020204" pitchFamily="34" charset="0"/>
              <a:cs typeface="Arial" panose="020B0604020202020204" pitchFamily="34" charset="0"/>
            </a:endParaRPr>
          </a:p>
        </p:txBody>
      </p:sp>
      <p:sp>
        <p:nvSpPr>
          <p:cNvPr id="13318" name="Subtitle 2">
            <a:extLst>
              <a:ext uri="{FF2B5EF4-FFF2-40B4-BE49-F238E27FC236}">
                <a16:creationId xmlns:a16="http://schemas.microsoft.com/office/drawing/2014/main" id="{418D9B89-BD00-3847-8240-0C275D6DED96}"/>
              </a:ext>
            </a:extLst>
          </p:cNvPr>
          <p:cNvSpPr>
            <a:spLocks noGrp="1" noChangeArrowheads="1"/>
          </p:cNvSpPr>
          <p:nvPr>
            <p:ph type="subTitle" idx="1"/>
          </p:nvPr>
        </p:nvSpPr>
        <p:spPr>
          <a:xfrm>
            <a:off x="1207928" y="5390327"/>
            <a:ext cx="6858000" cy="1655762"/>
          </a:xfrm>
        </p:spPr>
        <p:txBody>
          <a:bodyPr/>
          <a:lstStyle/>
          <a:p>
            <a:pPr eaLnBrk="1" hangingPunct="1"/>
            <a:endParaRPr lang="en-US" altLang="en-US" dirty="0">
              <a:solidFill>
                <a:schemeClr val="bg1"/>
              </a:solidFill>
              <a:latin typeface="Arial" panose="020B0604020202020204" pitchFamily="34" charset="0"/>
              <a:cs typeface="Arial" panose="020B0604020202020204" pitchFamily="34" charset="0"/>
            </a:endParaRPr>
          </a:p>
          <a:p>
            <a:pPr eaLnBrk="1" hangingPunct="1"/>
            <a:r>
              <a:rPr lang="en-US" altLang="en-US" dirty="0">
                <a:solidFill>
                  <a:schemeClr val="bg1"/>
                </a:solidFill>
                <a:latin typeface="Arial" panose="020B0604020202020204" pitchFamily="34" charset="0"/>
                <a:cs typeface="Arial" panose="020B0604020202020204" pitchFamily="34" charset="0"/>
              </a:rPr>
              <a:t>Wessex Cancer Alliance</a:t>
            </a:r>
          </a:p>
        </p:txBody>
      </p:sp>
    </p:spTree>
  </p:cSld>
  <p:clrMapOvr>
    <a:masterClrMapping/>
  </p:clrMapOvr>
  <mc:AlternateContent xmlns:mc="http://schemas.openxmlformats.org/markup-compatibility/2006" xmlns:p14="http://schemas.microsoft.com/office/powerpoint/2010/main">
    <mc:Choice Requires="p14">
      <p:transition spd="slow" p14:dur="2000" advTm="1989"/>
    </mc:Choice>
    <mc:Fallback xmlns="">
      <p:transition spd="slow" advTm="19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557530" y="520432"/>
            <a:ext cx="7886700" cy="773723"/>
          </a:xfrm>
        </p:spPr>
        <p:txBody>
          <a:bodyPr/>
          <a:lstStyle/>
          <a:p>
            <a:pPr algn="ctr"/>
            <a:r>
              <a:rPr lang="en-US" sz="3200" b="1" dirty="0">
                <a:latin typeface="Arial" panose="020B0604020202020204" pitchFamily="34" charset="0"/>
                <a:cs typeface="Arial" panose="020B0604020202020204" pitchFamily="34" charset="0"/>
              </a:rPr>
              <a:t>Clinical and non-clinical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cancer champions</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3" name="TextBox 2"/>
          <p:cNvSpPr txBox="1"/>
          <p:nvPr/>
        </p:nvSpPr>
        <p:spPr>
          <a:xfrm>
            <a:off x="633046" y="1693534"/>
            <a:ext cx="7811184" cy="4555093"/>
          </a:xfrm>
          <a:prstGeom prst="rect">
            <a:avLst/>
          </a:prstGeom>
          <a:noFill/>
        </p:spPr>
        <p:txBody>
          <a:bodyPr wrap="square" rtlCol="0">
            <a:spAutoFit/>
          </a:bodyPr>
          <a:lstStyle/>
          <a:p>
            <a:pPr lvl="0"/>
            <a:r>
              <a:rPr lang="en-GB" sz="2800" b="1" dirty="0"/>
              <a:t>Non clinical cancer champion</a:t>
            </a:r>
          </a:p>
          <a:p>
            <a:pPr lvl="0"/>
            <a:endParaRPr lang="en-GB" sz="2800" b="1" dirty="0"/>
          </a:p>
          <a:p>
            <a:pPr marL="342900" lvl="0" indent="-342900">
              <a:buFont typeface="Arial" panose="020B0604020202020204" pitchFamily="34" charset="0"/>
              <a:buChar char="•"/>
            </a:pPr>
            <a:r>
              <a:rPr lang="en-GB" sz="2200" dirty="0"/>
              <a:t>The main conduit for our newsletter and other communications</a:t>
            </a:r>
          </a:p>
          <a:p>
            <a:pPr marL="342900" lvl="0" indent="-342900">
              <a:buFont typeface="Arial" panose="020B0604020202020204" pitchFamily="34" charset="0"/>
              <a:buChar char="•"/>
            </a:pPr>
            <a:r>
              <a:rPr lang="en-GB" sz="2200" dirty="0">
                <a:cs typeface="Calibri" panose="020F0502020204030204" pitchFamily="34" charset="0"/>
              </a:rPr>
              <a:t>Work with your clinical champion to use a variety of methods appropriate to your PCN population to :</a:t>
            </a:r>
          </a:p>
          <a:p>
            <a:pPr marL="342900" lvl="0" indent="-342900">
              <a:buFont typeface="Arial" panose="020B0604020202020204" pitchFamily="34" charset="0"/>
              <a:buChar char="•"/>
            </a:pPr>
            <a:endParaRPr lang="en-GB" sz="2200" dirty="0">
              <a:cs typeface="Calibri" panose="020F0502020204030204" pitchFamily="34" charset="0"/>
            </a:endParaRPr>
          </a:p>
          <a:p>
            <a:pPr marL="800100" lvl="1" indent="-342900">
              <a:buFont typeface="Arial" panose="020B0604020202020204" pitchFamily="34" charset="0"/>
              <a:buChar char="•"/>
            </a:pPr>
            <a:r>
              <a:rPr lang="en-GB" sz="2200" dirty="0">
                <a:cs typeface="Calibri" panose="020F0502020204030204" pitchFamily="34" charset="0"/>
              </a:rPr>
              <a:t>provide messaging to encourage patients to spot the signs and symptoms of cancers and to present to the GP earlier; </a:t>
            </a:r>
          </a:p>
          <a:p>
            <a:pPr marL="800100" lvl="1" indent="-342900">
              <a:buFont typeface="Arial" panose="020B0604020202020204" pitchFamily="34" charset="0"/>
              <a:buChar char="•"/>
            </a:pPr>
            <a:r>
              <a:rPr lang="en-GB" sz="2200" dirty="0">
                <a:cs typeface="Calibri" panose="020F0502020204030204" pitchFamily="34" charset="0"/>
              </a:rPr>
              <a:t>provide cancer prevention messaging to stop smoking, reduce alcohol intake, improve diet and increase exercise</a:t>
            </a:r>
            <a:endParaRPr lang="en-GB" dirty="0"/>
          </a:p>
          <a:p>
            <a:r>
              <a:rPr lang="en-GB" dirty="0"/>
              <a:t>  </a:t>
            </a:r>
          </a:p>
          <a:p>
            <a:pPr lvl="1"/>
            <a:endParaRPr lang="en-GB" sz="2200" dirty="0"/>
          </a:p>
          <a:p>
            <a:endParaRPr lang="en-GB" dirty="0"/>
          </a:p>
        </p:txBody>
      </p:sp>
    </p:spTree>
    <p:extLst>
      <p:ext uri="{BB962C8B-B14F-4D97-AF65-F5344CB8AC3E}">
        <p14:creationId xmlns:p14="http://schemas.microsoft.com/office/powerpoint/2010/main" val="72878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557530" y="520432"/>
            <a:ext cx="7886700" cy="773723"/>
          </a:xfrm>
        </p:spPr>
        <p:txBody>
          <a:bodyPr/>
          <a:lstStyle/>
          <a:p>
            <a:pPr algn="ctr"/>
            <a:r>
              <a:rPr lang="en-US" sz="3200" b="1" dirty="0">
                <a:latin typeface="Arial" panose="020B0604020202020204" pitchFamily="34" charset="0"/>
                <a:cs typeface="Arial" panose="020B0604020202020204" pitchFamily="34" charset="0"/>
              </a:rPr>
              <a:t>Clinical and non-clinical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cancer champions</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3" name="TextBox 2"/>
          <p:cNvSpPr txBox="1"/>
          <p:nvPr/>
        </p:nvSpPr>
        <p:spPr>
          <a:xfrm>
            <a:off x="595288" y="1292164"/>
            <a:ext cx="7811184" cy="5232202"/>
          </a:xfrm>
          <a:prstGeom prst="rect">
            <a:avLst/>
          </a:prstGeom>
          <a:noFill/>
        </p:spPr>
        <p:txBody>
          <a:bodyPr wrap="square" rtlCol="0">
            <a:spAutoFit/>
          </a:bodyPr>
          <a:lstStyle/>
          <a:p>
            <a:endParaRPr lang="en-GB" sz="2800" dirty="0"/>
          </a:p>
          <a:p>
            <a:pPr marL="285750" indent="-285750">
              <a:buFont typeface="Arial" panose="020B0604020202020204" pitchFamily="34" charset="0"/>
              <a:buChar char="•"/>
            </a:pPr>
            <a:r>
              <a:rPr lang="en-GB" sz="2800" dirty="0"/>
              <a:t>Consider the needs of your PCN, this messaging could be targeted to selected group(s) of harder to reach or difficult to engage patients</a:t>
            </a:r>
          </a:p>
          <a:p>
            <a:pPr marL="742950" lvl="1" indent="-285750">
              <a:buFont typeface="Arial" panose="020B0604020202020204" pitchFamily="34" charset="0"/>
              <a:buChar char="•"/>
            </a:pPr>
            <a:r>
              <a:rPr lang="en-GB" sz="2400" dirty="0" err="1"/>
              <a:t>e.g</a:t>
            </a:r>
            <a:r>
              <a:rPr lang="en-GB" sz="2400" dirty="0"/>
              <a:t> those with other long term conditions, deprived communities, those that rarely/never consult primary care and those with risk factors (raised BMI, smokers)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Look at different ways to provide messaging to them </a:t>
            </a:r>
          </a:p>
          <a:p>
            <a:pPr marL="742950" lvl="1" indent="-285750">
              <a:buFont typeface="Arial" panose="020B0604020202020204" pitchFamily="34" charset="0"/>
              <a:buChar char="•"/>
            </a:pPr>
            <a:r>
              <a:rPr lang="en-GB" sz="2400" dirty="0"/>
              <a:t>e.g. text messaging, social media, work with local groups, campaign in surgery etc</a:t>
            </a:r>
          </a:p>
          <a:p>
            <a:endParaRPr lang="en-GB" dirty="0"/>
          </a:p>
        </p:txBody>
      </p:sp>
    </p:spTree>
    <p:extLst>
      <p:ext uri="{BB962C8B-B14F-4D97-AF65-F5344CB8AC3E}">
        <p14:creationId xmlns:p14="http://schemas.microsoft.com/office/powerpoint/2010/main" val="344253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pic>
        <p:nvPicPr>
          <p:cNvPr id="6" name="Picture 5">
            <a:extLst>
              <a:ext uri="{FF2B5EF4-FFF2-40B4-BE49-F238E27FC236}">
                <a16:creationId xmlns:a16="http://schemas.microsoft.com/office/drawing/2014/main" id="{08F4C26D-82A0-4E06-B964-4091DB02FDAA}"/>
              </a:ext>
            </a:extLst>
          </p:cNvPr>
          <p:cNvPicPr>
            <a:picLocks noChangeAspect="1"/>
          </p:cNvPicPr>
          <p:nvPr/>
        </p:nvPicPr>
        <p:blipFill>
          <a:blip r:embed="rId12"/>
          <a:stretch>
            <a:fillRect/>
          </a:stretch>
        </p:blipFill>
        <p:spPr>
          <a:xfrm>
            <a:off x="659765" y="1232059"/>
            <a:ext cx="7824470" cy="4606715"/>
          </a:xfrm>
          <a:prstGeom prst="rect">
            <a:avLst/>
          </a:prstGeom>
        </p:spPr>
      </p:pic>
    </p:spTree>
    <p:extLst>
      <p:ext uri="{BB962C8B-B14F-4D97-AF65-F5344CB8AC3E}">
        <p14:creationId xmlns:p14="http://schemas.microsoft.com/office/powerpoint/2010/main" val="19956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557530" y="520432"/>
            <a:ext cx="7886700" cy="773723"/>
          </a:xfrm>
        </p:spPr>
        <p:txBody>
          <a:bodyPr/>
          <a:lstStyle/>
          <a:p>
            <a:pPr algn="ctr"/>
            <a:r>
              <a:rPr lang="en-US" sz="2800" b="1" dirty="0">
                <a:latin typeface="Arial" panose="020B0604020202020204" pitchFamily="34" charset="0"/>
                <a:cs typeface="Arial" panose="020B0604020202020204" pitchFamily="34" charset="0"/>
              </a:rPr>
              <a:t>National Campaign’s</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pic>
        <p:nvPicPr>
          <p:cNvPr id="6" name="Picture 5">
            <a:extLst>
              <a:ext uri="{FF2B5EF4-FFF2-40B4-BE49-F238E27FC236}">
                <a16:creationId xmlns:a16="http://schemas.microsoft.com/office/drawing/2014/main" id="{AE139553-9C7C-4735-BA7B-12FCEA4FCB0A}"/>
              </a:ext>
            </a:extLst>
          </p:cNvPr>
          <p:cNvPicPr>
            <a:picLocks noChangeAspect="1"/>
          </p:cNvPicPr>
          <p:nvPr/>
        </p:nvPicPr>
        <p:blipFill>
          <a:blip r:embed="rId12"/>
          <a:stretch>
            <a:fillRect/>
          </a:stretch>
        </p:blipFill>
        <p:spPr>
          <a:xfrm>
            <a:off x="6424232" y="2311701"/>
            <a:ext cx="2444876" cy="3454578"/>
          </a:xfrm>
          <a:prstGeom prst="rect">
            <a:avLst/>
          </a:prstGeom>
        </p:spPr>
      </p:pic>
      <p:pic>
        <p:nvPicPr>
          <p:cNvPr id="12" name="Picture 11">
            <a:extLst>
              <a:ext uri="{FF2B5EF4-FFF2-40B4-BE49-F238E27FC236}">
                <a16:creationId xmlns:a16="http://schemas.microsoft.com/office/drawing/2014/main" id="{083104E2-500B-4B07-8EB5-EB8ED186D702}"/>
              </a:ext>
            </a:extLst>
          </p:cNvPr>
          <p:cNvPicPr>
            <a:picLocks noChangeAspect="1"/>
          </p:cNvPicPr>
          <p:nvPr/>
        </p:nvPicPr>
        <p:blipFill>
          <a:blip r:embed="rId13"/>
          <a:stretch>
            <a:fillRect/>
          </a:stretch>
        </p:blipFill>
        <p:spPr>
          <a:xfrm>
            <a:off x="3270823" y="4301405"/>
            <a:ext cx="2788419" cy="1399392"/>
          </a:xfrm>
          <a:prstGeom prst="rect">
            <a:avLst/>
          </a:prstGeom>
        </p:spPr>
      </p:pic>
      <p:pic>
        <p:nvPicPr>
          <p:cNvPr id="15" name="Picture 14">
            <a:extLst>
              <a:ext uri="{FF2B5EF4-FFF2-40B4-BE49-F238E27FC236}">
                <a16:creationId xmlns:a16="http://schemas.microsoft.com/office/drawing/2014/main" id="{868B8AB0-85A6-417A-9C6E-F42BBC7458A1}"/>
              </a:ext>
            </a:extLst>
          </p:cNvPr>
          <p:cNvPicPr>
            <a:picLocks noChangeAspect="1"/>
          </p:cNvPicPr>
          <p:nvPr/>
        </p:nvPicPr>
        <p:blipFill>
          <a:blip r:embed="rId14"/>
          <a:stretch>
            <a:fillRect/>
          </a:stretch>
        </p:blipFill>
        <p:spPr>
          <a:xfrm>
            <a:off x="416149" y="2375785"/>
            <a:ext cx="2438525" cy="3410125"/>
          </a:xfrm>
          <a:prstGeom prst="rect">
            <a:avLst/>
          </a:prstGeom>
        </p:spPr>
      </p:pic>
      <p:pic>
        <p:nvPicPr>
          <p:cNvPr id="17" name="Picture 16">
            <a:extLst>
              <a:ext uri="{FF2B5EF4-FFF2-40B4-BE49-F238E27FC236}">
                <a16:creationId xmlns:a16="http://schemas.microsoft.com/office/drawing/2014/main" id="{A5CD221D-DFB2-4999-8EFF-8D1E9F0FC2F4}"/>
              </a:ext>
            </a:extLst>
          </p:cNvPr>
          <p:cNvPicPr>
            <a:picLocks noChangeAspect="1"/>
          </p:cNvPicPr>
          <p:nvPr/>
        </p:nvPicPr>
        <p:blipFill>
          <a:blip r:embed="rId15"/>
          <a:stretch>
            <a:fillRect/>
          </a:stretch>
        </p:blipFill>
        <p:spPr>
          <a:xfrm>
            <a:off x="3403225" y="2431788"/>
            <a:ext cx="2886103" cy="1574977"/>
          </a:xfrm>
          <a:prstGeom prst="rect">
            <a:avLst/>
          </a:prstGeom>
        </p:spPr>
      </p:pic>
      <p:pic>
        <p:nvPicPr>
          <p:cNvPr id="19" name="Picture 18">
            <a:extLst>
              <a:ext uri="{FF2B5EF4-FFF2-40B4-BE49-F238E27FC236}">
                <a16:creationId xmlns:a16="http://schemas.microsoft.com/office/drawing/2014/main" id="{4B33C8A1-FC61-45A8-89A4-6EC7877A6168}"/>
              </a:ext>
            </a:extLst>
          </p:cNvPr>
          <p:cNvPicPr>
            <a:picLocks noChangeAspect="1"/>
          </p:cNvPicPr>
          <p:nvPr/>
        </p:nvPicPr>
        <p:blipFill>
          <a:blip r:embed="rId16"/>
          <a:stretch>
            <a:fillRect/>
          </a:stretch>
        </p:blipFill>
        <p:spPr>
          <a:xfrm>
            <a:off x="1925035" y="592067"/>
            <a:ext cx="5543835" cy="2133710"/>
          </a:xfrm>
          <a:prstGeom prst="rect">
            <a:avLst/>
          </a:prstGeom>
        </p:spPr>
      </p:pic>
    </p:spTree>
    <p:extLst>
      <p:ext uri="{BB962C8B-B14F-4D97-AF65-F5344CB8AC3E}">
        <p14:creationId xmlns:p14="http://schemas.microsoft.com/office/powerpoint/2010/main" val="348771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557530" y="520432"/>
            <a:ext cx="7886700" cy="773723"/>
          </a:xfrm>
        </p:spPr>
        <p:txBody>
          <a:bodyPr/>
          <a:lstStyle/>
          <a:p>
            <a:pPr algn="ctr"/>
            <a:r>
              <a:rPr lang="en-US" sz="2800" b="1" dirty="0">
                <a:latin typeface="Arial" panose="020B0604020202020204" pitchFamily="34" charset="0"/>
                <a:cs typeface="Arial" panose="020B0604020202020204" pitchFamily="34" charset="0"/>
              </a:rPr>
              <a:t>Upcoming National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Cancer Campaigns</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3" name="Content Placeholder 2">
            <a:extLst>
              <a:ext uri="{FF2B5EF4-FFF2-40B4-BE49-F238E27FC236}">
                <a16:creationId xmlns:a16="http://schemas.microsoft.com/office/drawing/2014/main" id="{0AEAE8CF-7C32-4414-8966-6B28DEE490D0}"/>
              </a:ext>
            </a:extLst>
          </p:cNvPr>
          <p:cNvSpPr>
            <a:spLocks noGrp="1"/>
          </p:cNvSpPr>
          <p:nvPr>
            <p:ph idx="1"/>
          </p:nvPr>
        </p:nvSpPr>
        <p:spPr>
          <a:xfrm>
            <a:off x="628650" y="1512278"/>
            <a:ext cx="7886700" cy="4664686"/>
          </a:xfrm>
        </p:spPr>
        <p:txBody>
          <a:bodyPr/>
          <a:lstStyle/>
          <a:p>
            <a:pPr marL="0" indent="0">
              <a:buNone/>
            </a:pPr>
            <a:r>
              <a:rPr lang="en-GB" sz="2000" b="1" dirty="0"/>
              <a:t>Cervical cancer screening campaign </a:t>
            </a:r>
          </a:p>
          <a:p>
            <a:pPr marL="0" indent="0">
              <a:buNone/>
            </a:pPr>
            <a:r>
              <a:rPr lang="en-GB" sz="1600" dirty="0"/>
              <a:t>Launching on 14th February 2022 and running until 14th March 2022 this campaign aims to improve knowledge of cervical cancer symptoms and debunk myths around HPV</a:t>
            </a:r>
            <a:br>
              <a:rPr lang="en-GB" sz="1000" dirty="0"/>
            </a:br>
            <a:endParaRPr lang="en-GB" sz="1000" dirty="0"/>
          </a:p>
          <a:p>
            <a:pPr marL="0" indent="0">
              <a:buNone/>
            </a:pPr>
            <a:r>
              <a:rPr lang="en-GB" sz="2000" b="1" dirty="0"/>
              <a:t>‘Overcoming Fear’ campaign</a:t>
            </a:r>
          </a:p>
          <a:p>
            <a:pPr marL="0" indent="0">
              <a:buNone/>
            </a:pPr>
            <a:r>
              <a:rPr lang="en-GB" sz="1600" dirty="0"/>
              <a:t>Launching on 2nd March 2022 and running into April 2022 this campaign aims to reduce barriers to presentation by encouraging people to overcome their fear and to go to their GP with even the smallest of healthcare concerns</a:t>
            </a:r>
          </a:p>
          <a:p>
            <a:pPr marL="0" indent="0">
              <a:buNone/>
            </a:pPr>
            <a:r>
              <a:rPr lang="en-GB" sz="1600" dirty="0"/>
              <a:t>If this campaign proves to be successful, then it will underpin future cancer campaigns</a:t>
            </a:r>
          </a:p>
          <a:p>
            <a:pPr marL="0" indent="0">
              <a:buNone/>
            </a:pPr>
            <a:br>
              <a:rPr lang="en-GB" sz="2000" b="1" dirty="0"/>
            </a:br>
            <a:r>
              <a:rPr lang="en-GB" sz="2000" b="1" dirty="0"/>
              <a:t>National Prostate Cancer Campaign</a:t>
            </a:r>
            <a:r>
              <a:rPr lang="en-GB" sz="2000" dirty="0"/>
              <a:t>, (Co-led by Prostate Cancer UK)</a:t>
            </a:r>
          </a:p>
          <a:p>
            <a:pPr marL="0" indent="0">
              <a:buNone/>
            </a:pPr>
            <a:r>
              <a:rPr lang="en-GB" sz="1600" dirty="0"/>
              <a:t>Launching on 17th Feb 2022 the aim of the campaign is to raise awareness of prostate cancer among high risk men (particularly Black men over 45 years old), encourage them to use the prostate cancer risk checker which has been developed by PCUK and to have PSA tests.</a:t>
            </a:r>
          </a:p>
          <a:p>
            <a:pPr marL="0" indent="0">
              <a:buNone/>
            </a:pPr>
            <a:r>
              <a:rPr lang="en-GB" sz="1600" dirty="0"/>
              <a:t>The campaign will run on social media, tv and radio</a:t>
            </a:r>
          </a:p>
        </p:txBody>
      </p:sp>
    </p:spTree>
    <p:extLst>
      <p:ext uri="{BB962C8B-B14F-4D97-AF65-F5344CB8AC3E}">
        <p14:creationId xmlns:p14="http://schemas.microsoft.com/office/powerpoint/2010/main" val="381534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557530" y="520432"/>
            <a:ext cx="7886700" cy="773723"/>
          </a:xfrm>
        </p:spPr>
        <p:txBody>
          <a:bodyPr/>
          <a:lstStyle/>
          <a:p>
            <a:pPr algn="ctr"/>
            <a:r>
              <a:rPr lang="en-US" sz="2800" b="1" dirty="0">
                <a:latin typeface="Arial" panose="020B0604020202020204" pitchFamily="34" charset="0"/>
                <a:cs typeface="Arial" panose="020B0604020202020204" pitchFamily="34" charset="0"/>
              </a:rPr>
              <a:t>Non clinical cancer champion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support network</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11" name="Content Placeholder 2">
            <a:extLst>
              <a:ext uri="{FF2B5EF4-FFF2-40B4-BE49-F238E27FC236}">
                <a16:creationId xmlns:a16="http://schemas.microsoft.com/office/drawing/2014/main" id="{C9E6219D-D83F-41EF-AA95-D17B47F656A7}"/>
              </a:ext>
            </a:extLst>
          </p:cNvPr>
          <p:cNvSpPr>
            <a:spLocks noGrp="1"/>
          </p:cNvSpPr>
          <p:nvPr>
            <p:ph idx="1"/>
          </p:nvPr>
        </p:nvSpPr>
        <p:spPr>
          <a:xfrm>
            <a:off x="859598" y="1712530"/>
            <a:ext cx="7424803" cy="4443385"/>
          </a:xfrm>
        </p:spPr>
        <p:txBody>
          <a:bodyPr/>
          <a:lstStyle/>
          <a:p>
            <a:pPr marL="0" indent="0">
              <a:buNone/>
            </a:pPr>
            <a:r>
              <a:rPr lang="en-GB" dirty="0"/>
              <a:t>Cancer Research UK facilitators available as point of contact for support and resources</a:t>
            </a:r>
          </a:p>
          <a:p>
            <a:pPr marL="742950" lvl="1" indent="-285750"/>
            <a:r>
              <a:rPr lang="en-GB" dirty="0"/>
              <a:t>Teams group for questions, resources and sharing of information across the participating PCNs</a:t>
            </a:r>
          </a:p>
          <a:p>
            <a:pPr marL="742950" lvl="1" indent="-285750"/>
            <a:r>
              <a:rPr lang="en-GB" dirty="0"/>
              <a:t>Email updates with resources and campaign info that may be helpful with your project</a:t>
            </a:r>
          </a:p>
          <a:p>
            <a:pPr marL="742950" lvl="1" indent="-285750"/>
            <a:endParaRPr lang="en-GB" dirty="0"/>
          </a:p>
          <a:p>
            <a:pPr marL="0" indent="0">
              <a:buNone/>
            </a:pPr>
            <a:r>
              <a:rPr lang="en-GB" dirty="0"/>
              <a:t>Contacts:</a:t>
            </a:r>
          </a:p>
          <a:p>
            <a:pPr marL="0" indent="0">
              <a:buNone/>
            </a:pPr>
            <a:r>
              <a:rPr lang="en-GB" sz="2400" dirty="0">
                <a:hlinkClick r:id="rId12"/>
              </a:rPr>
              <a:t>Lucy.Pickup@Cancer.org.uk</a:t>
            </a:r>
            <a:r>
              <a:rPr lang="en-GB" sz="2400" dirty="0"/>
              <a:t> (HIOW)</a:t>
            </a:r>
          </a:p>
          <a:p>
            <a:pPr marL="0" indent="0">
              <a:buNone/>
            </a:pPr>
            <a:r>
              <a:rPr lang="en-GB" sz="2400" dirty="0">
                <a:hlinkClick r:id="rId13"/>
              </a:rPr>
              <a:t>Victoria.Wright@Cancer.org.uk</a:t>
            </a:r>
            <a:r>
              <a:rPr lang="en-GB" sz="2400" dirty="0"/>
              <a:t> (Dorset)</a:t>
            </a:r>
          </a:p>
        </p:txBody>
      </p:sp>
    </p:spTree>
    <p:extLst>
      <p:ext uri="{BB962C8B-B14F-4D97-AF65-F5344CB8AC3E}">
        <p14:creationId xmlns:p14="http://schemas.microsoft.com/office/powerpoint/2010/main" val="337503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11508376-BE08-A140-959D-C85550B8A69E}"/>
              </a:ext>
            </a:extLst>
          </p:cNvPr>
          <p:cNvSpPr>
            <a:spLocks noGrp="1"/>
          </p:cNvSpPr>
          <p:nvPr>
            <p:ph idx="1"/>
          </p:nvPr>
        </p:nvSpPr>
        <p:spPr>
          <a:xfrm>
            <a:off x="887347" y="1207307"/>
            <a:ext cx="7424803" cy="4443385"/>
          </a:xfrm>
        </p:spPr>
        <p:txBody>
          <a:bodyPr/>
          <a:lstStyle/>
          <a:p>
            <a:pPr marL="0" indent="0">
              <a:buNone/>
            </a:pPr>
            <a:r>
              <a:rPr lang="en-GB" dirty="0"/>
              <a:t>Review the use of </a:t>
            </a:r>
            <a:r>
              <a:rPr lang="en-GB" b="1" dirty="0"/>
              <a:t>FIT</a:t>
            </a:r>
            <a:r>
              <a:rPr lang="en-GB" dirty="0"/>
              <a:t> in your PCN</a:t>
            </a:r>
          </a:p>
          <a:p>
            <a:pPr marL="742950" lvl="1" indent="-285750"/>
            <a:r>
              <a:rPr lang="en-GB" dirty="0"/>
              <a:t>Join or access the 1 hour webinar (March) about colorectal cancer and the use of FIT in the pathway or complete the Gateway C e-learning module</a:t>
            </a:r>
          </a:p>
          <a:p>
            <a:pPr marL="742950" lvl="1" indent="-285750"/>
            <a:r>
              <a:rPr lang="en-GB" dirty="0"/>
              <a:t>Identify areas for improvement across the PCN</a:t>
            </a:r>
          </a:p>
          <a:p>
            <a:pPr marL="0" indent="0">
              <a:buNone/>
            </a:pPr>
            <a:r>
              <a:rPr lang="en-GB" dirty="0"/>
              <a:t>Increase the use of </a:t>
            </a:r>
            <a:r>
              <a:rPr lang="en-GB" b="1" dirty="0"/>
              <a:t>clinical decision support tools</a:t>
            </a:r>
          </a:p>
          <a:p>
            <a:pPr marL="742950" lvl="1" indent="-285750"/>
            <a:r>
              <a:rPr lang="en-GB" dirty="0"/>
              <a:t>Join or access the 1 hour webinar (May) showcasing clinical decision support tools</a:t>
            </a:r>
          </a:p>
          <a:p>
            <a:pPr marL="742950" lvl="1" indent="-285750"/>
            <a:r>
              <a:rPr lang="en-GB" dirty="0"/>
              <a:t>Chose a CDS tool for use in your PCN</a:t>
            </a:r>
          </a:p>
          <a:p>
            <a:pPr marL="742950" lvl="1" indent="-285750"/>
            <a:r>
              <a:rPr lang="en-GB" dirty="0"/>
              <a:t>Submit reflections of what has changed at end of agreement</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11" name="TextBox 10">
            <a:extLst>
              <a:ext uri="{FF2B5EF4-FFF2-40B4-BE49-F238E27FC236}">
                <a16:creationId xmlns:a16="http://schemas.microsoft.com/office/drawing/2014/main" id="{FAB1E758-861E-4C18-8413-832B65841398}"/>
              </a:ext>
            </a:extLst>
          </p:cNvPr>
          <p:cNvSpPr txBox="1"/>
          <p:nvPr/>
        </p:nvSpPr>
        <p:spPr>
          <a:xfrm>
            <a:off x="1937085" y="480291"/>
            <a:ext cx="4692316" cy="535531"/>
          </a:xfrm>
          <a:prstGeom prst="rect">
            <a:avLst/>
          </a:prstGeom>
          <a:noFill/>
        </p:spPr>
        <p:txBody>
          <a:bodyPr wrap="square">
            <a:spAutoFit/>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Clinical cancer champion</a:t>
            </a:r>
          </a:p>
        </p:txBody>
      </p:sp>
    </p:spTree>
    <p:extLst>
      <p:ext uri="{BB962C8B-B14F-4D97-AF65-F5344CB8AC3E}">
        <p14:creationId xmlns:p14="http://schemas.microsoft.com/office/powerpoint/2010/main" val="1779009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134941" y="0"/>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pic>
        <p:nvPicPr>
          <p:cNvPr id="11" name="Picture 10">
            <a:extLst>
              <a:ext uri="{FF2B5EF4-FFF2-40B4-BE49-F238E27FC236}">
                <a16:creationId xmlns:a16="http://schemas.microsoft.com/office/drawing/2014/main" id="{8B4CCE5A-8EAC-45D3-A9AA-9F6696D651DA}"/>
              </a:ext>
            </a:extLst>
          </p:cNvPr>
          <p:cNvPicPr>
            <a:picLocks noChangeAspect="1"/>
          </p:cNvPicPr>
          <p:nvPr/>
        </p:nvPicPr>
        <p:blipFill rotWithShape="1">
          <a:blip r:embed="rId12"/>
          <a:srcRect l="1262"/>
          <a:stretch/>
        </p:blipFill>
        <p:spPr>
          <a:xfrm>
            <a:off x="791852" y="1447615"/>
            <a:ext cx="7830178" cy="4377519"/>
          </a:xfrm>
          <a:prstGeom prst="rect">
            <a:avLst/>
          </a:prstGeom>
        </p:spPr>
      </p:pic>
      <p:sp>
        <p:nvSpPr>
          <p:cNvPr id="12" name="TextBox 11">
            <a:extLst>
              <a:ext uri="{FF2B5EF4-FFF2-40B4-BE49-F238E27FC236}">
                <a16:creationId xmlns:a16="http://schemas.microsoft.com/office/drawing/2014/main" id="{C0C63049-9251-4F33-815E-C6FF4098928C}"/>
              </a:ext>
            </a:extLst>
          </p:cNvPr>
          <p:cNvSpPr txBox="1"/>
          <p:nvPr/>
        </p:nvSpPr>
        <p:spPr>
          <a:xfrm>
            <a:off x="1937085" y="480291"/>
            <a:ext cx="4692316" cy="701731"/>
          </a:xfrm>
          <a:prstGeom prst="rect">
            <a:avLst/>
          </a:prstGeom>
          <a:noFill/>
        </p:spPr>
        <p:txBody>
          <a:bodyPr wrap="square">
            <a:spAutoFit/>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Gateway C</a:t>
            </a: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0473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735330" y="3042138"/>
            <a:ext cx="7886700" cy="773723"/>
          </a:xfrm>
        </p:spPr>
        <p:txBody>
          <a:bodyPr/>
          <a:lstStyle/>
          <a:p>
            <a:pPr algn="ctr"/>
            <a:r>
              <a:rPr lang="en-US" b="1" dirty="0">
                <a:latin typeface="Arial" panose="020B0604020202020204" pitchFamily="34" charset="0"/>
                <a:cs typeface="Arial" panose="020B0604020202020204" pitchFamily="34" charset="0"/>
              </a:rPr>
              <a:t>FIT</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hlinkClick r:id="rId3"/>
            <a:extLst>
              <a:ext uri="{FF2B5EF4-FFF2-40B4-BE49-F238E27FC236}">
                <a16:creationId xmlns:a16="http://schemas.microsoft.com/office/drawing/2014/main" id="{62D9E28D-4FE7-A640-9C11-0456F3A00CB4}"/>
              </a:ext>
            </a:extLst>
          </p:cNvPr>
          <p:cNvPicPr>
            <a:picLocks noChangeAspect="1"/>
          </p:cNvPicPr>
          <p:nvPr/>
        </p:nvPicPr>
        <p:blipFill>
          <a:blip r:embed="rId4"/>
          <a:stretch>
            <a:fillRect/>
          </a:stretch>
        </p:blipFill>
        <p:spPr>
          <a:xfrm>
            <a:off x="8444230" y="6155915"/>
            <a:ext cx="355600" cy="355600"/>
          </a:xfrm>
          <a:prstGeom prst="rect">
            <a:avLst/>
          </a:prstGeom>
        </p:spPr>
      </p:pic>
      <p:pic>
        <p:nvPicPr>
          <p:cNvPr id="8" name="Picture 7">
            <a:hlinkClick r:id="rId5"/>
            <a:extLst>
              <a:ext uri="{FF2B5EF4-FFF2-40B4-BE49-F238E27FC236}">
                <a16:creationId xmlns:a16="http://schemas.microsoft.com/office/drawing/2014/main" id="{ED5D3229-6202-8649-BD68-BE1F5874EC38}"/>
              </a:ext>
            </a:extLst>
          </p:cNvPr>
          <p:cNvPicPr>
            <a:picLocks noChangeAspect="1"/>
          </p:cNvPicPr>
          <p:nvPr/>
        </p:nvPicPr>
        <p:blipFill>
          <a:blip r:embed="rId6"/>
          <a:stretch>
            <a:fillRect/>
          </a:stretch>
        </p:blipFill>
        <p:spPr>
          <a:xfrm>
            <a:off x="7468870" y="6155915"/>
            <a:ext cx="355600" cy="355600"/>
          </a:xfrm>
          <a:prstGeom prst="rect">
            <a:avLst/>
          </a:prstGeom>
        </p:spPr>
      </p:pic>
      <p:pic>
        <p:nvPicPr>
          <p:cNvPr id="9" name="Picture 8">
            <a:hlinkClick r:id="rId7"/>
            <a:extLst>
              <a:ext uri="{FF2B5EF4-FFF2-40B4-BE49-F238E27FC236}">
                <a16:creationId xmlns:a16="http://schemas.microsoft.com/office/drawing/2014/main" id="{A365C9B9-ECAF-314D-B205-EC3804C26381}"/>
              </a:ext>
            </a:extLst>
          </p:cNvPr>
          <p:cNvPicPr>
            <a:picLocks noChangeAspect="1"/>
          </p:cNvPicPr>
          <p:nvPr/>
        </p:nvPicPr>
        <p:blipFill>
          <a:blip r:embed="rId8"/>
          <a:stretch>
            <a:fillRect/>
          </a:stretch>
        </p:blipFill>
        <p:spPr>
          <a:xfrm>
            <a:off x="7956550" y="6155915"/>
            <a:ext cx="355600" cy="355600"/>
          </a:xfrm>
          <a:prstGeom prst="rect">
            <a:avLst/>
          </a:prstGeom>
        </p:spPr>
      </p:pic>
      <p:pic>
        <p:nvPicPr>
          <p:cNvPr id="13" name="Picture 12">
            <a:hlinkClick r:id="rId9"/>
            <a:extLst>
              <a:ext uri="{FF2B5EF4-FFF2-40B4-BE49-F238E27FC236}">
                <a16:creationId xmlns:a16="http://schemas.microsoft.com/office/drawing/2014/main" id="{A12DA5BD-3584-3F49-89BE-131D0D8E3FB4}"/>
              </a:ext>
            </a:extLst>
          </p:cNvPr>
          <p:cNvPicPr>
            <a:picLocks noChangeAspect="1"/>
          </p:cNvPicPr>
          <p:nvPr/>
        </p:nvPicPr>
        <p:blipFill>
          <a:blip r:embed="rId10"/>
          <a:stretch>
            <a:fillRect/>
          </a:stretch>
        </p:blipFill>
        <p:spPr>
          <a:xfrm>
            <a:off x="344170" y="6119774"/>
            <a:ext cx="1018656" cy="381581"/>
          </a:xfrm>
          <a:prstGeom prst="rect">
            <a:avLst/>
          </a:prstGeom>
        </p:spPr>
      </p:pic>
    </p:spTree>
    <p:extLst>
      <p:ext uri="{BB962C8B-B14F-4D97-AF65-F5344CB8AC3E}">
        <p14:creationId xmlns:p14="http://schemas.microsoft.com/office/powerpoint/2010/main" val="1335530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4" name="Title 3">
            <a:extLst>
              <a:ext uri="{FF2B5EF4-FFF2-40B4-BE49-F238E27FC236}">
                <a16:creationId xmlns:a16="http://schemas.microsoft.com/office/drawing/2014/main" id="{998BD04F-2F80-46BE-9F2B-1F6D5BEF08B4}"/>
              </a:ext>
            </a:extLst>
          </p:cNvPr>
          <p:cNvSpPr>
            <a:spLocks noGrp="1"/>
          </p:cNvSpPr>
          <p:nvPr>
            <p:ph type="title"/>
          </p:nvPr>
        </p:nvSpPr>
        <p:spPr/>
        <p:txBody>
          <a:bodyPr/>
          <a:lstStyle/>
          <a:p>
            <a:pPr algn="ctr"/>
            <a:r>
              <a:rPr kumimoji="0" lang="en-GB" sz="3150" b="1" i="0" u="none" strike="noStrike" kern="0" cap="none" spc="-95" normalizeH="0" baseline="0" noProof="0" dirty="0">
                <a:ln>
                  <a:noFill/>
                </a:ln>
                <a:solidFill>
                  <a:srgbClr val="000000"/>
                </a:solidFill>
                <a:effectLst/>
                <a:uLnTx/>
                <a:uFillTx/>
                <a:latin typeface="Graphik Semibold"/>
                <a:sym typeface="Graphik Semibold"/>
              </a:rPr>
              <a:t>FIT Testing (the 3 uses)</a:t>
            </a:r>
            <a:endParaRPr lang="en-GB" b="1" dirty="0"/>
          </a:p>
        </p:txBody>
      </p:sp>
      <p:sp>
        <p:nvSpPr>
          <p:cNvPr id="11" name="FIT is used in the National bowel screening programme which invites patients aged 56 to 74 years.…">
            <a:extLst>
              <a:ext uri="{FF2B5EF4-FFF2-40B4-BE49-F238E27FC236}">
                <a16:creationId xmlns:a16="http://schemas.microsoft.com/office/drawing/2014/main" id="{F73E8DFC-9320-424D-BA0C-77ED3CC48149}"/>
              </a:ext>
            </a:extLst>
          </p:cNvPr>
          <p:cNvSpPr txBox="1">
            <a:spLocks/>
          </p:cNvSpPr>
          <p:nvPr/>
        </p:nvSpPr>
        <p:spPr>
          <a:xfrm>
            <a:off x="628650" y="1827487"/>
            <a:ext cx="8191500" cy="421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55000" lnSpcReduction="20000"/>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pPr marL="199072" marR="0" lvl="0" indent="-199072" algn="l" defTabSz="868680" rtl="0" eaLnBrk="1" fontAlgn="auto" latinLnBrk="0" hangingPunct="1">
              <a:lnSpc>
                <a:spcPct val="100000"/>
              </a:lnSpc>
              <a:spcBef>
                <a:spcPts val="825"/>
              </a:spcBef>
              <a:spcAft>
                <a:spcPts val="0"/>
              </a:spcAft>
              <a:buClr>
                <a:srgbClr val="000000"/>
              </a:buClr>
              <a:buSzPct val="100000"/>
              <a:buFontTx/>
              <a:buChar char="•"/>
              <a:tabLst/>
              <a:defRPr sz="4560"/>
            </a:pPr>
            <a:r>
              <a:rPr kumimoji="0" lang="en-GB" sz="4560" b="0" i="0" u="none" strike="noStrike" kern="0" cap="none" spc="0" normalizeH="0" baseline="0" noProof="0" dirty="0">
                <a:ln>
                  <a:noFill/>
                </a:ln>
                <a:solidFill>
                  <a:srgbClr val="000000"/>
                </a:solidFill>
                <a:effectLst/>
                <a:uLnTx/>
                <a:uFillTx/>
                <a:latin typeface="Graphik"/>
                <a:sym typeface="Graphik"/>
              </a:rPr>
              <a:t>FIT is used in the National bowel screening programme which invites patients aged 56 to 74 years. </a:t>
            </a:r>
          </a:p>
          <a:p>
            <a:pPr marL="199072" marR="0" lvl="0" indent="-199072" algn="l" defTabSz="868680" rtl="0" eaLnBrk="1" fontAlgn="auto" latinLnBrk="0" hangingPunct="1">
              <a:lnSpc>
                <a:spcPct val="100000"/>
              </a:lnSpc>
              <a:spcBef>
                <a:spcPts val="825"/>
              </a:spcBef>
              <a:spcAft>
                <a:spcPts val="0"/>
              </a:spcAft>
              <a:buClr>
                <a:srgbClr val="000000"/>
              </a:buClr>
              <a:buSzPct val="100000"/>
              <a:buFontTx/>
              <a:buChar char="•"/>
              <a:tabLst/>
              <a:defRPr sz="4560"/>
            </a:pPr>
            <a:r>
              <a:rPr kumimoji="0" lang="en-GB" sz="4560" b="0" i="0" u="none" strike="noStrike" kern="0" cap="none" spc="0" normalizeH="0" baseline="0" noProof="0" dirty="0">
                <a:ln>
                  <a:noFill/>
                </a:ln>
                <a:solidFill>
                  <a:srgbClr val="000000"/>
                </a:solidFill>
                <a:effectLst/>
                <a:uLnTx/>
                <a:uFillTx/>
                <a:latin typeface="Graphik"/>
                <a:sym typeface="Graphik"/>
              </a:rPr>
              <a:t>FIT is requested by a GP in patients:</a:t>
            </a:r>
          </a:p>
          <a:p>
            <a:pPr marL="0" marR="0" lvl="0" indent="0" algn="l" defTabSz="868680" rtl="0" eaLnBrk="1" fontAlgn="auto" latinLnBrk="0" hangingPunct="1">
              <a:lnSpc>
                <a:spcPct val="100000"/>
              </a:lnSpc>
              <a:spcBef>
                <a:spcPts val="825"/>
              </a:spcBef>
              <a:spcAft>
                <a:spcPts val="0"/>
              </a:spcAft>
              <a:buClr>
                <a:srgbClr val="000000"/>
              </a:buClr>
              <a:buSzPct val="100000"/>
              <a:buNone/>
              <a:tabLst/>
              <a:defRPr sz="4560"/>
            </a:pPr>
            <a:r>
              <a:rPr kumimoji="0" lang="en-GB" sz="4560" b="0" i="0" u="none" strike="noStrike" kern="0" cap="none" spc="0" normalizeH="0" baseline="0" noProof="0" dirty="0">
                <a:ln>
                  <a:noFill/>
                </a:ln>
                <a:solidFill>
                  <a:srgbClr val="000000"/>
                </a:solidFill>
                <a:effectLst/>
                <a:uLnTx/>
                <a:uFillTx/>
                <a:latin typeface="Graphik"/>
                <a:sym typeface="Graphik"/>
              </a:rPr>
              <a:t>&lt;60yrs with changes in bowel habit or iron deficiency anaemia </a:t>
            </a:r>
          </a:p>
          <a:p>
            <a:pPr marL="0" marR="0" lvl="0" indent="0" algn="l" defTabSz="868680" rtl="0" eaLnBrk="1" fontAlgn="auto" latinLnBrk="0" hangingPunct="1">
              <a:lnSpc>
                <a:spcPct val="100000"/>
              </a:lnSpc>
              <a:spcBef>
                <a:spcPts val="825"/>
              </a:spcBef>
              <a:spcAft>
                <a:spcPts val="0"/>
              </a:spcAft>
              <a:buClr>
                <a:srgbClr val="000000"/>
              </a:buClr>
              <a:buSzPct val="100000"/>
              <a:buNone/>
              <a:tabLst/>
              <a:defRPr sz="4560"/>
            </a:pPr>
            <a:r>
              <a:rPr kumimoji="0" lang="en-GB" sz="4560" b="0" i="0" u="none" strike="noStrike" kern="0" cap="none" spc="0" normalizeH="0" baseline="0" noProof="0" dirty="0">
                <a:ln>
                  <a:noFill/>
                </a:ln>
                <a:solidFill>
                  <a:srgbClr val="000000"/>
                </a:solidFill>
                <a:effectLst/>
                <a:uLnTx/>
                <a:uFillTx/>
                <a:latin typeface="Graphik"/>
                <a:sym typeface="Graphik"/>
              </a:rPr>
              <a:t>&lt; 50 </a:t>
            </a:r>
            <a:r>
              <a:rPr kumimoji="0" lang="en-GB" sz="4560" b="0" i="0" u="none" strike="noStrike" kern="0" cap="none" spc="0" normalizeH="0" baseline="0" noProof="0" dirty="0" err="1">
                <a:ln>
                  <a:noFill/>
                </a:ln>
                <a:solidFill>
                  <a:srgbClr val="000000"/>
                </a:solidFill>
                <a:effectLst/>
                <a:uLnTx/>
                <a:uFillTx/>
                <a:latin typeface="Graphik"/>
                <a:sym typeface="Graphik"/>
              </a:rPr>
              <a:t>yrs</a:t>
            </a:r>
            <a:r>
              <a:rPr kumimoji="0" lang="en-GB" sz="4560" b="0" i="0" u="none" strike="noStrike" kern="0" cap="none" spc="0" normalizeH="0" baseline="0" noProof="0" dirty="0">
                <a:ln>
                  <a:noFill/>
                </a:ln>
                <a:solidFill>
                  <a:srgbClr val="000000"/>
                </a:solidFill>
                <a:effectLst/>
                <a:uLnTx/>
                <a:uFillTx/>
                <a:latin typeface="Graphik"/>
                <a:sym typeface="Graphik"/>
              </a:rPr>
              <a:t> with unexplained abdominal pain or weight loss </a:t>
            </a:r>
          </a:p>
          <a:p>
            <a:pPr marL="199072" marR="0" lvl="0" indent="-199072" algn="l" defTabSz="868680" rtl="0" eaLnBrk="1" fontAlgn="auto" latinLnBrk="0" hangingPunct="1">
              <a:lnSpc>
                <a:spcPct val="100000"/>
              </a:lnSpc>
              <a:spcBef>
                <a:spcPts val="825"/>
              </a:spcBef>
              <a:spcAft>
                <a:spcPts val="0"/>
              </a:spcAft>
              <a:buClr>
                <a:srgbClr val="000000"/>
              </a:buClr>
              <a:buSzPct val="100000"/>
              <a:buFontTx/>
              <a:buChar char="•"/>
              <a:tabLst/>
              <a:defRPr sz="4560"/>
            </a:pPr>
            <a:endParaRPr kumimoji="0" lang="en-GB" sz="4560" b="0" i="0" u="none" strike="noStrike" kern="0" cap="none" spc="0" normalizeH="0" baseline="0" noProof="0" dirty="0">
              <a:ln>
                <a:noFill/>
              </a:ln>
              <a:solidFill>
                <a:srgbClr val="000000"/>
              </a:solidFill>
              <a:effectLst/>
              <a:uLnTx/>
              <a:uFillTx/>
              <a:latin typeface="Graphik"/>
              <a:sym typeface="Graphik"/>
            </a:endParaRPr>
          </a:p>
          <a:p>
            <a:pPr marL="199072" marR="0" lvl="0" indent="-199072" algn="l" defTabSz="868680" rtl="0" eaLnBrk="1" fontAlgn="auto" latinLnBrk="0" hangingPunct="1">
              <a:lnSpc>
                <a:spcPct val="100000"/>
              </a:lnSpc>
              <a:spcBef>
                <a:spcPts val="825"/>
              </a:spcBef>
              <a:spcAft>
                <a:spcPts val="0"/>
              </a:spcAft>
              <a:buClr>
                <a:srgbClr val="000000"/>
              </a:buClr>
              <a:buSzPct val="100000"/>
              <a:buFontTx/>
              <a:buChar char="•"/>
              <a:tabLst/>
              <a:defRPr sz="4560"/>
            </a:pPr>
            <a:r>
              <a:rPr kumimoji="0" lang="en-GB" sz="4560" b="0" i="0" u="none" strike="noStrike" kern="0" cap="none" spc="0" normalizeH="0" baseline="0" noProof="0" dirty="0">
                <a:ln>
                  <a:noFill/>
                </a:ln>
                <a:solidFill>
                  <a:srgbClr val="000000"/>
                </a:solidFill>
                <a:effectLst/>
                <a:uLnTx/>
                <a:uFillTx/>
                <a:latin typeface="Graphik"/>
                <a:sym typeface="Graphik"/>
              </a:rPr>
              <a:t>FIT is requested by a GP either as part of the mandatory filter tests prior to referral to the Rapid investigation service or at the same time as a fast track colorectal referral is made even if there has been rectal bleeding </a:t>
            </a:r>
          </a:p>
        </p:txBody>
      </p:sp>
    </p:spTree>
    <p:extLst>
      <p:ext uri="{BB962C8B-B14F-4D97-AF65-F5344CB8AC3E}">
        <p14:creationId xmlns:p14="http://schemas.microsoft.com/office/powerpoint/2010/main" val="401754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557530" y="520432"/>
            <a:ext cx="7886700" cy="773723"/>
          </a:xfrm>
        </p:spPr>
        <p:txBody>
          <a:bodyPr/>
          <a:lstStyle/>
          <a:p>
            <a:pPr algn="ctr"/>
            <a:r>
              <a:rPr lang="en-US" sz="3200" b="1" dirty="0">
                <a:latin typeface="Arial" panose="020B0604020202020204" pitchFamily="34" charset="0"/>
                <a:cs typeface="Arial" panose="020B0604020202020204" pitchFamily="34" charset="0"/>
              </a:rPr>
              <a:t>This session</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3" name="TextBox 2"/>
          <p:cNvSpPr txBox="1"/>
          <p:nvPr/>
        </p:nvSpPr>
        <p:spPr>
          <a:xfrm>
            <a:off x="595288" y="1415851"/>
            <a:ext cx="7811184" cy="4247317"/>
          </a:xfrm>
          <a:prstGeom prst="rect">
            <a:avLst/>
          </a:prstGeom>
          <a:noFill/>
        </p:spPr>
        <p:txBody>
          <a:bodyPr wrap="square" rtlCol="0">
            <a:spAutoFit/>
          </a:bodyPr>
          <a:lstStyle/>
          <a:p>
            <a:pPr marL="800100" marR="0" lvl="1" indent="-3429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GB" sz="2400" dirty="0">
                <a:effectLst/>
                <a:latin typeface="Calibri" panose="020F0502020204030204" pitchFamily="34" charset="0"/>
                <a:ea typeface="Calibri" panose="020F0502020204030204" pitchFamily="34" charset="0"/>
                <a:cs typeface="Times New Roman" panose="02020603050405020304" pitchFamily="18" charset="0"/>
              </a:rPr>
              <a:t>Early Diagnosis in Primary </a:t>
            </a:r>
            <a:r>
              <a:rPr lang="en-GB" sz="2400" dirty="0">
                <a:ea typeface="Calibri" panose="020F0502020204030204" pitchFamily="34" charset="0"/>
                <a:cs typeface="Times New Roman" panose="02020603050405020304" pitchFamily="18" charset="0"/>
              </a:rPr>
              <a:t>c</a:t>
            </a:r>
            <a:r>
              <a:rPr lang="en-GB" sz="2400" dirty="0">
                <a:effectLst/>
                <a:latin typeface="Calibri" panose="020F0502020204030204" pitchFamily="34" charset="0"/>
                <a:ea typeface="Calibri" panose="020F0502020204030204" pitchFamily="34" charset="0"/>
                <a:cs typeface="Times New Roman" panose="02020603050405020304" pitchFamily="18" charset="0"/>
              </a:rPr>
              <a:t>are &amp; Long Term Plan </a:t>
            </a:r>
          </a:p>
          <a:p>
            <a:pPr marL="800100" marR="0" lvl="1" indent="-3429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GB" sz="2400" dirty="0">
                <a:ea typeface="Calibri" panose="020F0502020204030204" pitchFamily="34" charset="0"/>
                <a:cs typeface="Times New Roman" panose="02020603050405020304" pitchFamily="18" charset="0"/>
              </a:rPr>
              <a:t>Alliance/DCP organisations and teams</a:t>
            </a:r>
          </a:p>
          <a:p>
            <a:pPr marL="800100" marR="0" lvl="1" indent="-3429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GB" sz="2400" dirty="0">
                <a:effectLst/>
                <a:latin typeface="Calibri" panose="020F0502020204030204" pitchFamily="34" charset="0"/>
                <a:ea typeface="Calibri" panose="020F0502020204030204" pitchFamily="34" charset="0"/>
                <a:cs typeface="Times New Roman" panose="02020603050405020304" pitchFamily="18" charset="0"/>
              </a:rPr>
              <a:t>Role of clinical and non-clinical cancer leads</a:t>
            </a:r>
          </a:p>
          <a:p>
            <a:pPr marL="800100" marR="0" lvl="1" indent="-3429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GB" sz="2400" dirty="0">
                <a:ea typeface="Calibri" panose="020F0502020204030204" pitchFamily="34" charset="0"/>
                <a:cs typeface="Times New Roman" panose="02020603050405020304" pitchFamily="18" charset="0"/>
              </a:rPr>
              <a:t>Use of Faecal Immunochemical Test (FIT) </a:t>
            </a:r>
          </a:p>
          <a:p>
            <a:pPr marL="800100" marR="0" lvl="1" indent="-3429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GB" sz="2400" dirty="0">
                <a:effectLst/>
                <a:latin typeface="Calibri" panose="020F0502020204030204" pitchFamily="34" charset="0"/>
                <a:ea typeface="Calibri" panose="020F0502020204030204" pitchFamily="34" charset="0"/>
                <a:cs typeface="Times New Roman" panose="02020603050405020304" pitchFamily="18" charset="0"/>
              </a:rPr>
              <a:t>Clinical Decision Support tools (CDS)</a:t>
            </a:r>
          </a:p>
          <a:p>
            <a:pPr marL="800100" marR="0" lvl="1" indent="-3429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GB" sz="2400" dirty="0">
                <a:ea typeface="Calibri" panose="020F0502020204030204" pitchFamily="34" charset="0"/>
                <a:cs typeface="Times New Roman" panose="02020603050405020304" pitchFamily="18" charset="0"/>
              </a:rPr>
              <a:t>Primary Care Toolkit</a:t>
            </a:r>
          </a:p>
          <a:p>
            <a:pPr marL="800100" marR="0" lvl="1" indent="-3429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GB" sz="2400" dirty="0">
                <a:effectLst/>
                <a:latin typeface="Calibri" panose="020F0502020204030204" pitchFamily="34" charset="0"/>
                <a:ea typeface="Calibri" panose="020F0502020204030204" pitchFamily="34" charset="0"/>
                <a:cs typeface="Times New Roman" panose="02020603050405020304" pitchFamily="18" charset="0"/>
              </a:rPr>
              <a:t>Reporting </a:t>
            </a:r>
          </a:p>
          <a:p>
            <a:pPr marL="457200" marR="0" lvl="1"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2581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4" name="Title 3">
            <a:extLst>
              <a:ext uri="{FF2B5EF4-FFF2-40B4-BE49-F238E27FC236}">
                <a16:creationId xmlns:a16="http://schemas.microsoft.com/office/drawing/2014/main" id="{998BD04F-2F80-46BE-9F2B-1F6D5BEF08B4}"/>
              </a:ext>
            </a:extLst>
          </p:cNvPr>
          <p:cNvSpPr>
            <a:spLocks noGrp="1"/>
          </p:cNvSpPr>
          <p:nvPr>
            <p:ph type="title"/>
          </p:nvPr>
        </p:nvSpPr>
        <p:spPr/>
        <p:txBody>
          <a:bodyPr/>
          <a:lstStyle/>
          <a:p>
            <a:pPr algn="ctr"/>
            <a:r>
              <a:rPr kumimoji="0" lang="en-GB" sz="3150" b="1" i="0" u="none" strike="noStrike" kern="0" cap="none" spc="-95" normalizeH="0" baseline="0" noProof="0" dirty="0">
                <a:ln>
                  <a:noFill/>
                </a:ln>
                <a:solidFill>
                  <a:srgbClr val="000000"/>
                </a:solidFill>
                <a:effectLst/>
                <a:uLnTx/>
                <a:uFillTx/>
                <a:latin typeface="Graphik Semibold"/>
                <a:sym typeface="Graphik Semibold"/>
              </a:rPr>
              <a:t>What is a positive FIT test?</a:t>
            </a:r>
            <a:endParaRPr lang="en-GB" b="1" dirty="0"/>
          </a:p>
        </p:txBody>
      </p:sp>
      <p:sp>
        <p:nvSpPr>
          <p:cNvPr id="11" name="In bowel screening a FIT test is positive if &gt; 120ug/ml…">
            <a:extLst>
              <a:ext uri="{FF2B5EF4-FFF2-40B4-BE49-F238E27FC236}">
                <a16:creationId xmlns:a16="http://schemas.microsoft.com/office/drawing/2014/main" id="{12968278-FBBB-414C-B01B-C2B0AD685A1A}"/>
              </a:ext>
            </a:extLst>
          </p:cNvPr>
          <p:cNvSpPr txBox="1">
            <a:spLocks/>
          </p:cNvSpPr>
          <p:nvPr/>
        </p:nvSpPr>
        <p:spPr>
          <a:xfrm>
            <a:off x="476250" y="1972283"/>
            <a:ext cx="8191500" cy="3162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pPr marL="209550" marR="0" lvl="0" indent="-209550" algn="l" defTabSz="914400" rtl="0" eaLnBrk="1" fontAlgn="auto" latinLnBrk="0" hangingPunct="1">
              <a:lnSpc>
                <a:spcPct val="100000"/>
              </a:lnSpc>
              <a:spcBef>
                <a:spcPts val="900"/>
              </a:spcBef>
              <a:spcAft>
                <a:spcPts val="0"/>
              </a:spcAft>
              <a:buClr>
                <a:srgbClr val="000000"/>
              </a:buClr>
              <a:buSzPct val="100000"/>
              <a:buFontTx/>
              <a:buChar char="•"/>
              <a:tabLst/>
              <a:defRPr/>
            </a:pPr>
            <a:r>
              <a:rPr kumimoji="0" lang="en-GB" sz="2400" b="0" i="0" u="none" strike="noStrike" kern="0" cap="none" spc="0" normalizeH="0" baseline="0" noProof="0" dirty="0">
                <a:ln>
                  <a:noFill/>
                </a:ln>
                <a:solidFill>
                  <a:srgbClr val="000000"/>
                </a:solidFill>
                <a:effectLst/>
                <a:uLnTx/>
                <a:uFillTx/>
                <a:latin typeface="Graphik"/>
                <a:sym typeface="Graphik"/>
              </a:rPr>
              <a:t>In bowel screening a FIT test is positive if &gt; </a:t>
            </a:r>
            <a:r>
              <a:rPr kumimoji="0" lang="en-GB" sz="2400" b="1" i="0" u="none" strike="noStrike" kern="0" cap="none" spc="0" normalizeH="0" baseline="0" noProof="0" dirty="0">
                <a:ln>
                  <a:noFill/>
                </a:ln>
                <a:solidFill>
                  <a:srgbClr val="000000"/>
                </a:solidFill>
                <a:effectLst/>
                <a:uLnTx/>
                <a:uFillTx/>
                <a:latin typeface="Graphik"/>
                <a:sym typeface="Graphik"/>
              </a:rPr>
              <a:t>120ug/ml</a:t>
            </a:r>
          </a:p>
          <a:p>
            <a:pPr marL="209550" marR="0" lvl="0" indent="-209550" algn="l" defTabSz="914400" rtl="0" eaLnBrk="1" fontAlgn="auto" latinLnBrk="0" hangingPunct="1">
              <a:lnSpc>
                <a:spcPct val="100000"/>
              </a:lnSpc>
              <a:spcBef>
                <a:spcPts val="900"/>
              </a:spcBef>
              <a:spcAft>
                <a:spcPts val="0"/>
              </a:spcAft>
              <a:buClr>
                <a:srgbClr val="000000"/>
              </a:buClr>
              <a:buSzPct val="100000"/>
              <a:buFontTx/>
              <a:buChar char="•"/>
              <a:tabLst/>
              <a:defRPr/>
            </a:pPr>
            <a:endParaRPr kumimoji="0" lang="en-GB" sz="2400" b="0" i="0" u="none" strike="noStrike" kern="0" cap="none" spc="0" normalizeH="0" baseline="0" noProof="0" dirty="0">
              <a:ln>
                <a:noFill/>
              </a:ln>
              <a:solidFill>
                <a:srgbClr val="000000"/>
              </a:solidFill>
              <a:effectLst/>
              <a:uLnTx/>
              <a:uFillTx/>
              <a:latin typeface="Graphik"/>
              <a:sym typeface="Graphik"/>
            </a:endParaRPr>
          </a:p>
          <a:p>
            <a:pPr marL="209550" marR="0" lvl="0" indent="-209550" algn="l" defTabSz="914400" rtl="0" eaLnBrk="1" fontAlgn="auto" latinLnBrk="0" hangingPunct="1">
              <a:lnSpc>
                <a:spcPct val="100000"/>
              </a:lnSpc>
              <a:spcBef>
                <a:spcPts val="900"/>
              </a:spcBef>
              <a:spcAft>
                <a:spcPts val="0"/>
              </a:spcAft>
              <a:buClr>
                <a:srgbClr val="000000"/>
              </a:buClr>
              <a:buSzPct val="100000"/>
              <a:buFontTx/>
              <a:buChar char="•"/>
              <a:tabLst/>
              <a:defRPr/>
            </a:pPr>
            <a:r>
              <a:rPr kumimoji="0" lang="en-GB" sz="2400" b="0" i="0" u="none" strike="noStrike" kern="0" cap="none" spc="0" normalizeH="0" baseline="0" noProof="0" dirty="0">
                <a:ln>
                  <a:noFill/>
                </a:ln>
                <a:solidFill>
                  <a:srgbClr val="000000"/>
                </a:solidFill>
                <a:effectLst/>
                <a:uLnTx/>
                <a:uFillTx/>
                <a:latin typeface="Graphik"/>
                <a:sym typeface="Graphik"/>
              </a:rPr>
              <a:t>When a GP orders a FIT test is positive if &gt;</a:t>
            </a:r>
            <a:r>
              <a:rPr kumimoji="0" lang="en-GB" sz="2400" b="1" i="0" u="none" strike="noStrike" kern="0" cap="none" spc="0" normalizeH="0" baseline="0" noProof="0" dirty="0">
                <a:ln>
                  <a:noFill/>
                </a:ln>
                <a:solidFill>
                  <a:srgbClr val="000000"/>
                </a:solidFill>
                <a:effectLst/>
                <a:uLnTx/>
                <a:uFillTx/>
                <a:latin typeface="Graphik"/>
                <a:sym typeface="Graphik"/>
              </a:rPr>
              <a:t>10ug/ml </a:t>
            </a:r>
            <a:r>
              <a:rPr kumimoji="0" lang="en-GB" sz="2400" b="0" i="0" u="none" strike="noStrike" kern="0" cap="none" spc="0" normalizeH="0" baseline="0" noProof="0" dirty="0">
                <a:ln>
                  <a:noFill/>
                </a:ln>
                <a:solidFill>
                  <a:srgbClr val="000000"/>
                </a:solidFill>
                <a:effectLst/>
                <a:uLnTx/>
                <a:uFillTx/>
                <a:latin typeface="Graphik"/>
                <a:sym typeface="Graphik"/>
              </a:rPr>
              <a:t>in most areas ( in some areas the result is positive if &gt; 3ug/ml)</a:t>
            </a:r>
          </a:p>
        </p:txBody>
      </p:sp>
    </p:spTree>
    <p:extLst>
      <p:ext uri="{BB962C8B-B14F-4D97-AF65-F5344CB8AC3E}">
        <p14:creationId xmlns:p14="http://schemas.microsoft.com/office/powerpoint/2010/main" val="729925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4" name="Title 3">
            <a:extLst>
              <a:ext uri="{FF2B5EF4-FFF2-40B4-BE49-F238E27FC236}">
                <a16:creationId xmlns:a16="http://schemas.microsoft.com/office/drawing/2014/main" id="{998BD04F-2F80-46BE-9F2B-1F6D5BEF08B4}"/>
              </a:ext>
            </a:extLst>
          </p:cNvPr>
          <p:cNvSpPr>
            <a:spLocks noGrp="1"/>
          </p:cNvSpPr>
          <p:nvPr>
            <p:ph type="title"/>
          </p:nvPr>
        </p:nvSpPr>
        <p:spPr/>
        <p:txBody>
          <a:bodyPr/>
          <a:lstStyle/>
          <a:p>
            <a:pPr algn="ctr"/>
            <a:r>
              <a:rPr kumimoji="0" lang="en-GB" sz="3600" b="1" i="0" u="none" strike="noStrike" kern="0" cap="none" spc="-95" normalizeH="0" baseline="0" noProof="0" dirty="0">
                <a:ln>
                  <a:noFill/>
                </a:ln>
                <a:solidFill>
                  <a:srgbClr val="000000"/>
                </a:solidFill>
                <a:effectLst/>
                <a:uLnTx/>
                <a:uFillTx/>
                <a:latin typeface="Graphik Semibold"/>
                <a:sym typeface="Graphik Semibold"/>
              </a:rPr>
              <a:t>How can FIT testing help? </a:t>
            </a:r>
            <a:endParaRPr lang="en-GB" sz="5400" b="1" dirty="0"/>
          </a:p>
        </p:txBody>
      </p:sp>
      <p:sp>
        <p:nvSpPr>
          <p:cNvPr id="11" name="Broadly the higher the FIT test result, the greater the risk of bowel cancer including in those patients with rectal bleeding…">
            <a:extLst>
              <a:ext uri="{FF2B5EF4-FFF2-40B4-BE49-F238E27FC236}">
                <a16:creationId xmlns:a16="http://schemas.microsoft.com/office/drawing/2014/main" id="{802D8D0F-AC2D-44B7-B69E-4D5F16E658F2}"/>
              </a:ext>
            </a:extLst>
          </p:cNvPr>
          <p:cNvSpPr txBox="1">
            <a:spLocks/>
          </p:cNvSpPr>
          <p:nvPr/>
        </p:nvSpPr>
        <p:spPr>
          <a:xfrm>
            <a:off x="476250" y="1564105"/>
            <a:ext cx="8191500" cy="4261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10000"/>
          </a:bodyPr>
          <a:lstStyle>
            <a:lvl1pPr marL="2095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000000"/>
              </a:buClr>
              <a:buSzPct val="100000"/>
              <a:buFontTx/>
              <a:buChar char="•"/>
              <a:tabLst/>
              <a:defRPr sz="1800" b="0" i="0" u="none" strike="noStrike" cap="none" spc="0" baseline="0">
                <a:solidFill>
                  <a:srgbClr val="000000"/>
                </a:solidFill>
                <a:uFillTx/>
                <a:latin typeface="Graphik"/>
                <a:ea typeface="Graphik"/>
                <a:cs typeface="Graphik"/>
                <a:sym typeface="Graphik"/>
              </a:defRPr>
            </a:lvl9pPr>
          </a:lstStyle>
          <a:p>
            <a:pPr marL="180213" marR="0" lvl="0" indent="-180213" algn="l" defTabSz="786384" rtl="0" eaLnBrk="1" fontAlgn="auto" latinLnBrk="0" hangingPunct="1">
              <a:lnSpc>
                <a:spcPct val="100000"/>
              </a:lnSpc>
              <a:spcBef>
                <a:spcPts val="750"/>
              </a:spcBef>
              <a:spcAft>
                <a:spcPts val="0"/>
              </a:spcAft>
              <a:buClr>
                <a:srgbClr val="000000"/>
              </a:buClr>
              <a:buSzPct val="100000"/>
              <a:buFontTx/>
              <a:buChar char="•"/>
              <a:tabLst/>
              <a:defRPr sz="4128"/>
            </a:pPr>
            <a:r>
              <a:rPr kumimoji="0" lang="en-GB" sz="2400" b="0" i="0" u="none" strike="noStrike" kern="0" cap="none" spc="0" normalizeH="0" baseline="0" noProof="0" dirty="0">
                <a:ln>
                  <a:noFill/>
                </a:ln>
                <a:solidFill>
                  <a:srgbClr val="000000"/>
                </a:solidFill>
                <a:effectLst/>
                <a:uLnTx/>
                <a:uFillTx/>
                <a:latin typeface="Graphik"/>
                <a:sym typeface="Graphik"/>
              </a:rPr>
              <a:t>Broadly the higher the FIT test result, the greater the risk of bowel cancer including in those patients with rectal bleeding </a:t>
            </a:r>
          </a:p>
          <a:p>
            <a:pPr marL="180213" marR="0" lvl="0" indent="-180213" algn="l" defTabSz="786384" rtl="0" eaLnBrk="1" fontAlgn="auto" latinLnBrk="0" hangingPunct="1">
              <a:lnSpc>
                <a:spcPct val="100000"/>
              </a:lnSpc>
              <a:spcBef>
                <a:spcPts val="750"/>
              </a:spcBef>
              <a:spcAft>
                <a:spcPts val="0"/>
              </a:spcAft>
              <a:buClr>
                <a:srgbClr val="000000"/>
              </a:buClr>
              <a:buSzPct val="100000"/>
              <a:buFontTx/>
              <a:buChar char="•"/>
              <a:tabLst/>
              <a:defRPr sz="4128"/>
            </a:pPr>
            <a:r>
              <a:rPr kumimoji="0" lang="en-GB" sz="2400" b="0" i="0" u="none" strike="noStrike" kern="0" cap="none" spc="0" normalizeH="0" baseline="0" noProof="0" dirty="0">
                <a:ln>
                  <a:noFill/>
                </a:ln>
                <a:solidFill>
                  <a:srgbClr val="000000"/>
                </a:solidFill>
                <a:effectLst/>
                <a:uLnTx/>
                <a:uFillTx/>
                <a:latin typeface="Graphik"/>
                <a:sym typeface="Graphik"/>
              </a:rPr>
              <a:t>Depending on the threshold, FIT test has both high sensitivity and specificity for bowel cancer </a:t>
            </a:r>
          </a:p>
          <a:p>
            <a:pPr marL="180213" marR="0" lvl="0" indent="-180213" algn="l" defTabSz="786384" rtl="0" eaLnBrk="1" fontAlgn="auto" latinLnBrk="0" hangingPunct="1">
              <a:lnSpc>
                <a:spcPct val="100000"/>
              </a:lnSpc>
              <a:spcBef>
                <a:spcPts val="750"/>
              </a:spcBef>
              <a:spcAft>
                <a:spcPts val="0"/>
              </a:spcAft>
              <a:buClr>
                <a:srgbClr val="000000"/>
              </a:buClr>
              <a:buSzPct val="100000"/>
              <a:buFontTx/>
              <a:buChar char="•"/>
              <a:tabLst/>
              <a:defRPr sz="4128"/>
            </a:pPr>
            <a:r>
              <a:rPr kumimoji="0" lang="en-GB" sz="2400" b="0" i="0" u="none" strike="noStrike" kern="0" cap="none" spc="0" normalizeH="0" baseline="0" noProof="0" dirty="0">
                <a:ln>
                  <a:noFill/>
                </a:ln>
                <a:solidFill>
                  <a:srgbClr val="000000"/>
                </a:solidFill>
                <a:effectLst/>
                <a:uLnTx/>
                <a:uFillTx/>
                <a:latin typeface="Graphik"/>
                <a:sym typeface="Graphik"/>
              </a:rPr>
              <a:t>It can be used to assess risk of bowel cancer in patients with non-specific symptoms speeding up investigation </a:t>
            </a:r>
          </a:p>
          <a:p>
            <a:pPr marL="180213" marR="0" lvl="0" indent="-180213" algn="l" defTabSz="786384" rtl="0" eaLnBrk="1" fontAlgn="auto" latinLnBrk="0" hangingPunct="1">
              <a:lnSpc>
                <a:spcPct val="100000"/>
              </a:lnSpc>
              <a:spcBef>
                <a:spcPts val="750"/>
              </a:spcBef>
              <a:spcAft>
                <a:spcPts val="0"/>
              </a:spcAft>
              <a:buClr>
                <a:srgbClr val="000000"/>
              </a:buClr>
              <a:buSzPct val="100000"/>
              <a:buFontTx/>
              <a:buChar char="•"/>
              <a:tabLst/>
              <a:defRPr sz="4128"/>
            </a:pPr>
            <a:r>
              <a:rPr kumimoji="0" lang="en-GB" sz="2400" b="0" i="0" u="none" strike="noStrike" kern="0" cap="none" spc="0" normalizeH="0" baseline="0" noProof="0" dirty="0">
                <a:ln>
                  <a:noFill/>
                </a:ln>
                <a:solidFill>
                  <a:srgbClr val="000000"/>
                </a:solidFill>
                <a:effectLst/>
                <a:uLnTx/>
                <a:uFillTx/>
                <a:latin typeface="Graphik"/>
                <a:sym typeface="Graphik"/>
              </a:rPr>
              <a:t>Importantly it enables secondary care to risk stratify our fast track colorectal patients to ensure the highest risk patients are investigated most rapidly which is vitally important at this time of pandemic backlogs. It really is important for us as GPs to request FIT tests with every fast track referral stressing the importance of timely completion to the patient </a:t>
            </a:r>
          </a:p>
        </p:txBody>
      </p:sp>
    </p:spTree>
    <p:extLst>
      <p:ext uri="{BB962C8B-B14F-4D97-AF65-F5344CB8AC3E}">
        <p14:creationId xmlns:p14="http://schemas.microsoft.com/office/powerpoint/2010/main" val="309581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12" name="TextBox 11">
            <a:extLst>
              <a:ext uri="{FF2B5EF4-FFF2-40B4-BE49-F238E27FC236}">
                <a16:creationId xmlns:a16="http://schemas.microsoft.com/office/drawing/2014/main" id="{4DF43621-5FA6-4922-AB7C-274C70E44AB8}"/>
              </a:ext>
            </a:extLst>
          </p:cNvPr>
          <p:cNvSpPr txBox="1"/>
          <p:nvPr/>
        </p:nvSpPr>
        <p:spPr>
          <a:xfrm>
            <a:off x="2322094" y="648181"/>
            <a:ext cx="4692316" cy="1061829"/>
          </a:xfrm>
          <a:prstGeom prst="rect">
            <a:avLst/>
          </a:prstGeom>
          <a:noFill/>
        </p:spPr>
        <p:txBody>
          <a:bodyPr wrap="square">
            <a:spAutoFit/>
          </a:bodyPr>
          <a:lstStyle/>
          <a:p>
            <a:pPr algn="ctr"/>
            <a:r>
              <a:rPr kumimoji="0" lang="en-GB" sz="3150" b="1" i="0" u="none" strike="noStrike" kern="0" cap="none" spc="-95" normalizeH="0" baseline="0" noProof="0" dirty="0">
                <a:ln>
                  <a:noFill/>
                </a:ln>
                <a:effectLst/>
                <a:uLnTx/>
                <a:uFillTx/>
                <a:latin typeface="Graphik Semibold"/>
                <a:sym typeface="Graphik Semibold"/>
              </a:rPr>
              <a:t>What is the LIS asking you to do re FIT?</a:t>
            </a:r>
            <a:endParaRPr lang="en-GB" b="1" dirty="0"/>
          </a:p>
        </p:txBody>
      </p:sp>
      <p:sp>
        <p:nvSpPr>
          <p:cNvPr id="14" name="TextBox 13">
            <a:extLst>
              <a:ext uri="{FF2B5EF4-FFF2-40B4-BE49-F238E27FC236}">
                <a16:creationId xmlns:a16="http://schemas.microsoft.com/office/drawing/2014/main" id="{3B83DB7B-0B97-4273-9452-CAFA161DAC41}"/>
              </a:ext>
            </a:extLst>
          </p:cNvPr>
          <p:cNvSpPr txBox="1"/>
          <p:nvPr/>
        </p:nvSpPr>
        <p:spPr>
          <a:xfrm>
            <a:off x="873917" y="2174823"/>
            <a:ext cx="7588669" cy="3023905"/>
          </a:xfrm>
          <a:prstGeom prst="rect">
            <a:avLst/>
          </a:prstGeom>
          <a:noFill/>
        </p:spPr>
        <p:txBody>
          <a:bodyPr wrap="square">
            <a:spAutoFit/>
          </a:bodyPr>
          <a:lstStyle/>
          <a:p>
            <a:pPr marL="209550" marR="0" lvl="0" indent="-209550" algn="l" defTabSz="914400" rtl="0" eaLnBrk="1" fontAlgn="auto" latinLnBrk="0" hangingPunct="1">
              <a:lnSpc>
                <a:spcPct val="100000"/>
              </a:lnSpc>
              <a:spcBef>
                <a:spcPts val="900"/>
              </a:spcBef>
              <a:spcAft>
                <a:spcPts val="0"/>
              </a:spcAft>
              <a:buClr>
                <a:srgbClr val="000000"/>
              </a:buClr>
              <a:buSzPct val="100000"/>
              <a:buFontTx/>
              <a:buChar char="•"/>
              <a:tabLst/>
              <a:defRPr/>
            </a:pPr>
            <a:r>
              <a:rPr kumimoji="0" lang="en-GB" sz="2800" b="0" i="0" u="none" strike="noStrike" kern="0" cap="none" spc="0" normalizeH="0" baseline="0" noProof="0" dirty="0">
                <a:ln>
                  <a:noFill/>
                </a:ln>
                <a:solidFill>
                  <a:srgbClr val="000000"/>
                </a:solidFill>
                <a:effectLst/>
                <a:uLnTx/>
                <a:uFillTx/>
                <a:latin typeface="Graphik"/>
                <a:sym typeface="Graphik"/>
              </a:rPr>
              <a:t>We are asking you to review the use of FIT testing in your PCN </a:t>
            </a:r>
          </a:p>
          <a:p>
            <a:pPr marL="209550" marR="0" lvl="0" indent="-209550" algn="l" defTabSz="914400" rtl="0" eaLnBrk="1" fontAlgn="auto" latinLnBrk="0" hangingPunct="1">
              <a:lnSpc>
                <a:spcPct val="100000"/>
              </a:lnSpc>
              <a:spcBef>
                <a:spcPts val="900"/>
              </a:spcBef>
              <a:spcAft>
                <a:spcPts val="0"/>
              </a:spcAft>
              <a:buClr>
                <a:srgbClr val="000000"/>
              </a:buClr>
              <a:buSzPct val="100000"/>
              <a:buFontTx/>
              <a:buChar char="•"/>
              <a:tabLst/>
              <a:defRPr/>
            </a:pPr>
            <a:r>
              <a:rPr kumimoji="0" lang="en-GB" sz="2800" b="0" i="0" u="none" strike="noStrike" kern="0" cap="none" spc="0" normalizeH="0" baseline="0" noProof="0" dirty="0">
                <a:ln>
                  <a:noFill/>
                </a:ln>
                <a:solidFill>
                  <a:srgbClr val="000000"/>
                </a:solidFill>
                <a:effectLst/>
                <a:uLnTx/>
                <a:uFillTx/>
                <a:latin typeface="Graphik"/>
                <a:sym typeface="Graphik"/>
              </a:rPr>
              <a:t>Identify areas for improvement </a:t>
            </a:r>
          </a:p>
          <a:p>
            <a:pPr marL="209550" marR="0" lvl="0" indent="-209550" algn="l" defTabSz="914400" rtl="0" eaLnBrk="1" fontAlgn="auto" latinLnBrk="0" hangingPunct="1">
              <a:lnSpc>
                <a:spcPct val="100000"/>
              </a:lnSpc>
              <a:spcBef>
                <a:spcPts val="900"/>
              </a:spcBef>
              <a:spcAft>
                <a:spcPts val="0"/>
              </a:spcAft>
              <a:buClr>
                <a:srgbClr val="000000"/>
              </a:buClr>
              <a:buSzPct val="100000"/>
              <a:buFontTx/>
              <a:buChar char="•"/>
              <a:tabLst/>
              <a:defRPr/>
            </a:pPr>
            <a:r>
              <a:rPr kumimoji="0" lang="en-GB" sz="2800" b="0" i="0" u="none" strike="noStrike" kern="0" cap="none" spc="0" normalizeH="0" baseline="0" noProof="0" dirty="0">
                <a:ln>
                  <a:noFill/>
                </a:ln>
                <a:solidFill>
                  <a:srgbClr val="000000"/>
                </a:solidFill>
                <a:effectLst/>
                <a:uLnTx/>
                <a:uFillTx/>
                <a:latin typeface="Graphik"/>
                <a:sym typeface="Graphik"/>
              </a:rPr>
              <a:t>There will be a webinar in March looking at FIT. There is also an e-learning module on Gateway C</a:t>
            </a:r>
          </a:p>
          <a:p>
            <a:pPr marL="209550" marR="0" lvl="0" indent="-209550" algn="l" defTabSz="914400" rtl="0" eaLnBrk="1" fontAlgn="auto" latinLnBrk="0" hangingPunct="1">
              <a:lnSpc>
                <a:spcPct val="100000"/>
              </a:lnSpc>
              <a:spcBef>
                <a:spcPts val="900"/>
              </a:spcBef>
              <a:spcAft>
                <a:spcPts val="0"/>
              </a:spcAft>
              <a:buClr>
                <a:srgbClr val="000000"/>
              </a:buClr>
              <a:buSzPct val="100000"/>
              <a:buFontTx/>
              <a:buChar char="•"/>
              <a:tabLst/>
              <a:defRPr/>
            </a:pPr>
            <a:r>
              <a:rPr kumimoji="0" lang="en-GB" sz="2800" b="0" i="0" u="none" strike="noStrike" kern="0" cap="none" spc="0" normalizeH="0" baseline="0" noProof="0" dirty="0">
                <a:ln>
                  <a:noFill/>
                </a:ln>
                <a:solidFill>
                  <a:srgbClr val="000000"/>
                </a:solidFill>
                <a:effectLst/>
                <a:uLnTx/>
                <a:uFillTx/>
                <a:latin typeface="Graphik"/>
                <a:sym typeface="Graphik"/>
              </a:rPr>
              <a:t>Do contact the Alliance if you need help </a:t>
            </a:r>
          </a:p>
        </p:txBody>
      </p:sp>
    </p:spTree>
    <p:extLst>
      <p:ext uri="{BB962C8B-B14F-4D97-AF65-F5344CB8AC3E}">
        <p14:creationId xmlns:p14="http://schemas.microsoft.com/office/powerpoint/2010/main" val="4085961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735330" y="3042138"/>
            <a:ext cx="7886700" cy="773723"/>
          </a:xfrm>
        </p:spPr>
        <p:txBody>
          <a:bodyPr/>
          <a:lstStyle/>
          <a:p>
            <a:pPr algn="ctr"/>
            <a:r>
              <a:rPr lang="en-US" b="1" dirty="0">
                <a:latin typeface="Arial" panose="020B0604020202020204" pitchFamily="34" charset="0"/>
                <a:cs typeface="Arial" panose="020B0604020202020204" pitchFamily="34" charset="0"/>
              </a:rPr>
              <a:t>Clinical decision support tools</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hlinkClick r:id="rId3"/>
            <a:extLst>
              <a:ext uri="{FF2B5EF4-FFF2-40B4-BE49-F238E27FC236}">
                <a16:creationId xmlns:a16="http://schemas.microsoft.com/office/drawing/2014/main" id="{62D9E28D-4FE7-A640-9C11-0456F3A00CB4}"/>
              </a:ext>
            </a:extLst>
          </p:cNvPr>
          <p:cNvPicPr>
            <a:picLocks noChangeAspect="1"/>
          </p:cNvPicPr>
          <p:nvPr/>
        </p:nvPicPr>
        <p:blipFill>
          <a:blip r:embed="rId4"/>
          <a:stretch>
            <a:fillRect/>
          </a:stretch>
        </p:blipFill>
        <p:spPr>
          <a:xfrm>
            <a:off x="8444230" y="6155915"/>
            <a:ext cx="355600" cy="355600"/>
          </a:xfrm>
          <a:prstGeom prst="rect">
            <a:avLst/>
          </a:prstGeom>
        </p:spPr>
      </p:pic>
      <p:pic>
        <p:nvPicPr>
          <p:cNvPr id="8" name="Picture 7">
            <a:hlinkClick r:id="rId5"/>
            <a:extLst>
              <a:ext uri="{FF2B5EF4-FFF2-40B4-BE49-F238E27FC236}">
                <a16:creationId xmlns:a16="http://schemas.microsoft.com/office/drawing/2014/main" id="{ED5D3229-6202-8649-BD68-BE1F5874EC38}"/>
              </a:ext>
            </a:extLst>
          </p:cNvPr>
          <p:cNvPicPr>
            <a:picLocks noChangeAspect="1"/>
          </p:cNvPicPr>
          <p:nvPr/>
        </p:nvPicPr>
        <p:blipFill>
          <a:blip r:embed="rId6"/>
          <a:stretch>
            <a:fillRect/>
          </a:stretch>
        </p:blipFill>
        <p:spPr>
          <a:xfrm>
            <a:off x="7468870" y="6155915"/>
            <a:ext cx="355600" cy="355600"/>
          </a:xfrm>
          <a:prstGeom prst="rect">
            <a:avLst/>
          </a:prstGeom>
        </p:spPr>
      </p:pic>
      <p:pic>
        <p:nvPicPr>
          <p:cNvPr id="9" name="Picture 8">
            <a:hlinkClick r:id="rId7"/>
            <a:extLst>
              <a:ext uri="{FF2B5EF4-FFF2-40B4-BE49-F238E27FC236}">
                <a16:creationId xmlns:a16="http://schemas.microsoft.com/office/drawing/2014/main" id="{A365C9B9-ECAF-314D-B205-EC3804C26381}"/>
              </a:ext>
            </a:extLst>
          </p:cNvPr>
          <p:cNvPicPr>
            <a:picLocks noChangeAspect="1"/>
          </p:cNvPicPr>
          <p:nvPr/>
        </p:nvPicPr>
        <p:blipFill>
          <a:blip r:embed="rId8"/>
          <a:stretch>
            <a:fillRect/>
          </a:stretch>
        </p:blipFill>
        <p:spPr>
          <a:xfrm>
            <a:off x="7956550" y="6155915"/>
            <a:ext cx="355600" cy="355600"/>
          </a:xfrm>
          <a:prstGeom prst="rect">
            <a:avLst/>
          </a:prstGeom>
        </p:spPr>
      </p:pic>
      <p:pic>
        <p:nvPicPr>
          <p:cNvPr id="13" name="Picture 12">
            <a:hlinkClick r:id="rId9"/>
            <a:extLst>
              <a:ext uri="{FF2B5EF4-FFF2-40B4-BE49-F238E27FC236}">
                <a16:creationId xmlns:a16="http://schemas.microsoft.com/office/drawing/2014/main" id="{A12DA5BD-3584-3F49-89BE-131D0D8E3FB4}"/>
              </a:ext>
            </a:extLst>
          </p:cNvPr>
          <p:cNvPicPr>
            <a:picLocks noChangeAspect="1"/>
          </p:cNvPicPr>
          <p:nvPr/>
        </p:nvPicPr>
        <p:blipFill>
          <a:blip r:embed="rId10"/>
          <a:stretch>
            <a:fillRect/>
          </a:stretch>
        </p:blipFill>
        <p:spPr>
          <a:xfrm>
            <a:off x="344170" y="6119774"/>
            <a:ext cx="1018656" cy="381581"/>
          </a:xfrm>
          <a:prstGeom prst="rect">
            <a:avLst/>
          </a:prstGeom>
        </p:spPr>
      </p:pic>
    </p:spTree>
    <p:extLst>
      <p:ext uri="{BB962C8B-B14F-4D97-AF65-F5344CB8AC3E}">
        <p14:creationId xmlns:p14="http://schemas.microsoft.com/office/powerpoint/2010/main" val="381193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557530" y="470600"/>
            <a:ext cx="7886700" cy="773723"/>
          </a:xfrm>
        </p:spPr>
        <p:txBody>
          <a:bodyPr/>
          <a:lstStyle/>
          <a:p>
            <a:pPr algn="ctr"/>
            <a:r>
              <a:rPr lang="en-US" sz="2800" b="1" dirty="0">
                <a:latin typeface="Arial" panose="020B0604020202020204" pitchFamily="34" charset="0"/>
                <a:cs typeface="Arial" panose="020B0604020202020204" pitchFamily="34" charset="0"/>
              </a:rPr>
              <a:t>Clinical decision support tools</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7" name="Picture 6">
            <a:hlinkClick r:id="rId3"/>
            <a:extLst>
              <a:ext uri="{FF2B5EF4-FFF2-40B4-BE49-F238E27FC236}">
                <a16:creationId xmlns:a16="http://schemas.microsoft.com/office/drawing/2014/main" id="{62D9E28D-4FE7-A640-9C11-0456F3A00CB4}"/>
              </a:ext>
            </a:extLst>
          </p:cNvPr>
          <p:cNvPicPr>
            <a:picLocks noChangeAspect="1"/>
          </p:cNvPicPr>
          <p:nvPr/>
        </p:nvPicPr>
        <p:blipFill>
          <a:blip r:embed="rId4"/>
          <a:stretch>
            <a:fillRect/>
          </a:stretch>
        </p:blipFill>
        <p:spPr>
          <a:xfrm>
            <a:off x="8444230" y="6155915"/>
            <a:ext cx="355600" cy="355600"/>
          </a:xfrm>
          <a:prstGeom prst="rect">
            <a:avLst/>
          </a:prstGeom>
        </p:spPr>
      </p:pic>
      <p:pic>
        <p:nvPicPr>
          <p:cNvPr id="8" name="Picture 7">
            <a:hlinkClick r:id="rId5"/>
            <a:extLst>
              <a:ext uri="{FF2B5EF4-FFF2-40B4-BE49-F238E27FC236}">
                <a16:creationId xmlns:a16="http://schemas.microsoft.com/office/drawing/2014/main" id="{ED5D3229-6202-8649-BD68-BE1F5874EC38}"/>
              </a:ext>
            </a:extLst>
          </p:cNvPr>
          <p:cNvPicPr>
            <a:picLocks noChangeAspect="1"/>
          </p:cNvPicPr>
          <p:nvPr/>
        </p:nvPicPr>
        <p:blipFill>
          <a:blip r:embed="rId6"/>
          <a:stretch>
            <a:fillRect/>
          </a:stretch>
        </p:blipFill>
        <p:spPr>
          <a:xfrm>
            <a:off x="7468870" y="6155915"/>
            <a:ext cx="355600" cy="355600"/>
          </a:xfrm>
          <a:prstGeom prst="rect">
            <a:avLst/>
          </a:prstGeom>
        </p:spPr>
      </p:pic>
      <p:pic>
        <p:nvPicPr>
          <p:cNvPr id="9" name="Picture 8">
            <a:hlinkClick r:id="rId7"/>
            <a:extLst>
              <a:ext uri="{FF2B5EF4-FFF2-40B4-BE49-F238E27FC236}">
                <a16:creationId xmlns:a16="http://schemas.microsoft.com/office/drawing/2014/main" id="{A365C9B9-ECAF-314D-B205-EC3804C26381}"/>
              </a:ext>
            </a:extLst>
          </p:cNvPr>
          <p:cNvPicPr>
            <a:picLocks noChangeAspect="1"/>
          </p:cNvPicPr>
          <p:nvPr/>
        </p:nvPicPr>
        <p:blipFill>
          <a:blip r:embed="rId8"/>
          <a:stretch>
            <a:fillRect/>
          </a:stretch>
        </p:blipFill>
        <p:spPr>
          <a:xfrm>
            <a:off x="7956550" y="6155915"/>
            <a:ext cx="355600" cy="355600"/>
          </a:xfrm>
          <a:prstGeom prst="rect">
            <a:avLst/>
          </a:prstGeom>
        </p:spPr>
      </p:pic>
      <p:pic>
        <p:nvPicPr>
          <p:cNvPr id="13" name="Picture 12">
            <a:hlinkClick r:id="rId9"/>
            <a:extLst>
              <a:ext uri="{FF2B5EF4-FFF2-40B4-BE49-F238E27FC236}">
                <a16:creationId xmlns:a16="http://schemas.microsoft.com/office/drawing/2014/main" id="{A12DA5BD-3584-3F49-89BE-131D0D8E3FB4}"/>
              </a:ext>
            </a:extLst>
          </p:cNvPr>
          <p:cNvPicPr>
            <a:picLocks noChangeAspect="1"/>
          </p:cNvPicPr>
          <p:nvPr/>
        </p:nvPicPr>
        <p:blipFill>
          <a:blip r:embed="rId10"/>
          <a:stretch>
            <a:fillRect/>
          </a:stretch>
        </p:blipFill>
        <p:spPr>
          <a:xfrm>
            <a:off x="344170" y="6119774"/>
            <a:ext cx="1018656" cy="381581"/>
          </a:xfrm>
          <a:prstGeom prst="rect">
            <a:avLst/>
          </a:prstGeom>
        </p:spPr>
      </p:pic>
      <p:sp>
        <p:nvSpPr>
          <p:cNvPr id="11" name="TextBox 10">
            <a:extLst>
              <a:ext uri="{FF2B5EF4-FFF2-40B4-BE49-F238E27FC236}">
                <a16:creationId xmlns:a16="http://schemas.microsoft.com/office/drawing/2014/main" id="{40DD8955-CA24-466B-B326-007C74BA1033}"/>
              </a:ext>
            </a:extLst>
          </p:cNvPr>
          <p:cNvSpPr txBox="1"/>
          <p:nvPr/>
        </p:nvSpPr>
        <p:spPr>
          <a:xfrm>
            <a:off x="557530" y="1710068"/>
            <a:ext cx="8277860" cy="3728713"/>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Cancer Decision Support (CDS) tools are designed to support health professionals to recognise potential cancer signs and symptoms and manage patients appropriately. </a:t>
            </a:r>
          </a:p>
          <a:p>
            <a:pPr marL="0" marR="0" lvl="0" indent="0" algn="l" defTabSz="685800" rtl="0" eaLnBrk="1" fontAlgn="auto" latinLnBrk="0" hangingPunct="1">
              <a:lnSpc>
                <a:spcPct val="90000"/>
              </a:lnSpc>
              <a:spcBef>
                <a:spcPts val="75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CDS tools do not replace clinical judgement. Instead, they provide further guidance to inform patient management decisions. This may be to refer, to safety net, or it may support the decision on which pathway is most appropriate.</a:t>
            </a:r>
          </a:p>
          <a:p>
            <a:pPr marR="0" lvl="0" algn="l" defTabSz="685800" rtl="0" eaLnBrk="1" fontAlgn="auto" latinLnBrk="0" hangingPunct="1">
              <a:lnSpc>
                <a:spcPct val="90000"/>
              </a:lnSpc>
              <a:spcBef>
                <a:spcPts val="750"/>
              </a:spcBef>
              <a:spcAft>
                <a:spcPts val="0"/>
              </a:spcAft>
              <a:buClrTx/>
              <a:buSzTx/>
              <a:tabLst/>
              <a:defRPr/>
            </a:pPr>
            <a:endPar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sz="2100" dirty="0">
                <a:solidFill>
                  <a:prstClr val="black"/>
                </a:solidFill>
                <a:latin typeface="Calibri" panose="020F0502020204030204"/>
              </a:rPr>
              <a:t>Use of CDS tools to improve referral practices is highlighted in the PCN DES on early diagnosis of cancer</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2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557530" y="470600"/>
            <a:ext cx="7886700" cy="773723"/>
          </a:xfrm>
        </p:spPr>
        <p:txBody>
          <a:bodyPr/>
          <a:lstStyle/>
          <a:p>
            <a:pPr algn="ctr"/>
            <a:r>
              <a:rPr lang="en-US" sz="2400" b="1" dirty="0">
                <a:latin typeface="Arial" panose="020B0604020202020204" pitchFamily="34" charset="0"/>
                <a:cs typeface="Arial" panose="020B0604020202020204" pitchFamily="34" charset="0"/>
              </a:rPr>
              <a:t>Clinical decision support tools</a:t>
            </a:r>
          </a:p>
        </p:txBody>
      </p:sp>
      <p:sp>
        <p:nvSpPr>
          <p:cNvPr id="3" name="Content Placeholder 2">
            <a:extLst>
              <a:ext uri="{FF2B5EF4-FFF2-40B4-BE49-F238E27FC236}">
                <a16:creationId xmlns:a16="http://schemas.microsoft.com/office/drawing/2014/main" id="{11508376-BE08-A140-959D-C85550B8A69E}"/>
              </a:ext>
            </a:extLst>
          </p:cNvPr>
          <p:cNvSpPr>
            <a:spLocks noGrp="1"/>
          </p:cNvSpPr>
          <p:nvPr>
            <p:ph idx="1"/>
          </p:nvPr>
        </p:nvSpPr>
        <p:spPr>
          <a:xfrm>
            <a:off x="887347" y="1381749"/>
            <a:ext cx="7424803" cy="4345283"/>
          </a:xfrm>
        </p:spPr>
        <p:txBody>
          <a:bodyPr/>
          <a:lstStyle/>
          <a:p>
            <a:pPr marL="0" lvl="0" indent="0" algn="ctr">
              <a:buNone/>
            </a:pPr>
            <a:r>
              <a:rPr lang="en-GB" dirty="0"/>
              <a:t>Current local use</a:t>
            </a:r>
          </a:p>
          <a:p>
            <a:pPr marL="0" lvl="0" indent="0">
              <a:buNone/>
            </a:pPr>
            <a:endParaRPr lang="en-GB" sz="2100" dirty="0"/>
          </a:p>
          <a:p>
            <a:r>
              <a:rPr lang="en-GB" sz="2100" dirty="0"/>
              <a:t>According to a recent survey* only a quarter of clinicians in Wessex use clinical decision support tools</a:t>
            </a:r>
            <a:endParaRPr kumimoji="0" lang="en-GB" sz="2100" b="0" i="0" u="none" strike="noStrike" kern="1200" cap="none" spc="0" normalizeH="0" baseline="0" noProof="0" dirty="0">
              <a:ln>
                <a:noFill/>
              </a:ln>
              <a:solidFill>
                <a:prstClr val="black"/>
              </a:solidFill>
              <a:effectLst/>
              <a:uLnTx/>
              <a:uFillTx/>
              <a:ea typeface="+mn-ea"/>
              <a:cs typeface="+mn-cs"/>
            </a:endParaRPr>
          </a:p>
          <a:p>
            <a:pPr>
              <a:lnSpc>
                <a:spcPct val="107000"/>
              </a:lnSpc>
              <a:spcAft>
                <a:spcPts val="800"/>
              </a:spcAft>
            </a:pPr>
            <a:r>
              <a:rPr lang="en-GB" sz="2100" dirty="0">
                <a:effectLst/>
                <a:ea typeface="Calibri" panose="020F0502020204030204" pitchFamily="34" charset="0"/>
                <a:cs typeface="Arial" panose="020B0604020202020204" pitchFamily="34" charset="0"/>
              </a:rPr>
              <a:t>The reason for staff not using CDS tools was identified in the majority of responses (49%) to be related to them </a:t>
            </a:r>
            <a:r>
              <a:rPr lang="en-GB" sz="2100" b="1" dirty="0">
                <a:effectLst/>
                <a:ea typeface="Calibri" panose="020F0502020204030204" pitchFamily="34" charset="0"/>
                <a:cs typeface="Arial" panose="020B0604020202020204" pitchFamily="34" charset="0"/>
              </a:rPr>
              <a:t>not being aware of the tools</a:t>
            </a:r>
            <a:endParaRPr lang="en-GB" sz="2100" b="1" dirty="0">
              <a:solidFill>
                <a:prstClr val="black"/>
              </a:solidFill>
            </a:endParaRPr>
          </a:p>
          <a:p>
            <a:pPr>
              <a:lnSpc>
                <a:spcPct val="107000"/>
              </a:lnSpc>
              <a:spcAft>
                <a:spcPts val="800"/>
              </a:spcAft>
            </a:pPr>
            <a:r>
              <a:rPr lang="en-GB" sz="2100" dirty="0">
                <a:effectLst/>
                <a:latin typeface="Calibri" panose="020F0502020204030204" pitchFamily="34" charset="0"/>
                <a:ea typeface="Calibri" panose="020F0502020204030204" pitchFamily="34" charset="0"/>
                <a:cs typeface="Arial" panose="020B0604020202020204" pitchFamily="34" charset="0"/>
              </a:rPr>
              <a:t>Other reasons for CDS tools not being used included, </a:t>
            </a:r>
            <a:r>
              <a:rPr lang="en-GB" sz="2100" b="1" dirty="0">
                <a:effectLst/>
                <a:latin typeface="Calibri" panose="020F0502020204030204" pitchFamily="34" charset="0"/>
                <a:ea typeface="Calibri" panose="020F0502020204030204" pitchFamily="34" charset="0"/>
                <a:cs typeface="Arial" panose="020B0604020202020204" pitchFamily="34" charset="0"/>
              </a:rPr>
              <a:t>lack of training, forgetting to use the tool </a:t>
            </a:r>
            <a:r>
              <a:rPr lang="en-GB" sz="2100" dirty="0">
                <a:effectLst/>
                <a:latin typeface="Calibri" panose="020F0502020204030204" pitchFamily="34" charset="0"/>
                <a:ea typeface="Calibri" panose="020F0502020204030204" pitchFamily="34" charset="0"/>
                <a:cs typeface="Arial" panose="020B0604020202020204" pitchFamily="34" charset="0"/>
              </a:rPr>
              <a:t>and preference to use own clinical judgement</a:t>
            </a:r>
          </a:p>
          <a:p>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 *Wessex </a:t>
            </a:r>
            <a:r>
              <a:rPr lang="en-GB" sz="2100" dirty="0">
                <a:solidFill>
                  <a:prstClr val="black"/>
                </a:solidFill>
                <a:latin typeface="Calibri" panose="020F0502020204030204"/>
              </a:rPr>
              <a:t>Cancer Alliance</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 unpublished</a:t>
            </a:r>
          </a:p>
          <a:p>
            <a:endPar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sz="2100" dirty="0">
              <a:solidFill>
                <a:prstClr val="black"/>
              </a:solidFill>
              <a:latin typeface="Calibri" panose="020F0502020204030204"/>
            </a:endParaRPr>
          </a:p>
          <a:p>
            <a:endPar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sz="2100"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Tree>
    <p:extLst>
      <p:ext uri="{BB962C8B-B14F-4D97-AF65-F5344CB8AC3E}">
        <p14:creationId xmlns:p14="http://schemas.microsoft.com/office/powerpoint/2010/main" val="3251171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AC1D76-F425-1445-B0E5-019F052EAC19}"/>
              </a:ext>
            </a:extLst>
          </p:cNvPr>
          <p:cNvPicPr>
            <a:picLocks noChangeAspect="1"/>
          </p:cNvPicPr>
          <p:nvPr/>
        </p:nvPicPr>
        <p:blipFill>
          <a:blip r:embed="rId3"/>
          <a:stretch>
            <a:fillRect/>
          </a:stretch>
        </p:blipFill>
        <p:spPr>
          <a:xfrm>
            <a:off x="4306725" y="2449546"/>
            <a:ext cx="4689359" cy="3324986"/>
          </a:xfrm>
          <a:prstGeom prst="rect">
            <a:avLst/>
          </a:prstGeom>
        </p:spPr>
      </p:pic>
      <p:pic>
        <p:nvPicPr>
          <p:cNvPr id="4" name="Content Placeholder 3">
            <a:extLst>
              <a:ext uri="{FF2B5EF4-FFF2-40B4-BE49-F238E27FC236}">
                <a16:creationId xmlns:a16="http://schemas.microsoft.com/office/drawing/2014/main" id="{FC649CAC-497E-514C-ABF0-F6F8F4171972}"/>
              </a:ext>
            </a:extLst>
          </p:cNvPr>
          <p:cNvPicPr>
            <a:picLocks noGrp="1" noChangeAspect="1"/>
          </p:cNvPicPr>
          <p:nvPr>
            <p:ph idx="1"/>
          </p:nvPr>
        </p:nvPicPr>
        <p:blipFill>
          <a:blip r:embed="rId4"/>
          <a:stretch>
            <a:fillRect/>
          </a:stretch>
        </p:blipFill>
        <p:spPr>
          <a:xfrm>
            <a:off x="147917" y="1627453"/>
            <a:ext cx="4993144" cy="4060196"/>
          </a:xfrm>
          <a:prstGeom prst="rect">
            <a:avLst/>
          </a:prstGeom>
        </p:spPr>
      </p:pic>
      <p:pic>
        <p:nvPicPr>
          <p:cNvPr id="8" name="Picture 7">
            <a:extLst>
              <a:ext uri="{FF2B5EF4-FFF2-40B4-BE49-F238E27FC236}">
                <a16:creationId xmlns:a16="http://schemas.microsoft.com/office/drawing/2014/main" id="{ABAA2AEE-74F8-2240-B82E-8BEC6E422964}"/>
              </a:ext>
            </a:extLst>
          </p:cNvPr>
          <p:cNvPicPr>
            <a:picLocks noChangeAspect="1"/>
          </p:cNvPicPr>
          <p:nvPr/>
        </p:nvPicPr>
        <p:blipFill>
          <a:blip r:embed="rId5"/>
          <a:stretch>
            <a:fillRect/>
          </a:stretch>
        </p:blipFill>
        <p:spPr>
          <a:xfrm>
            <a:off x="6651405" y="857251"/>
            <a:ext cx="1209698" cy="1391153"/>
          </a:xfrm>
          <a:prstGeom prst="rect">
            <a:avLst/>
          </a:prstGeom>
        </p:spPr>
      </p:pic>
      <p:pic>
        <p:nvPicPr>
          <p:cNvPr id="9" name="Picture 8">
            <a:extLst>
              <a:ext uri="{FF2B5EF4-FFF2-40B4-BE49-F238E27FC236}">
                <a16:creationId xmlns:a16="http://schemas.microsoft.com/office/drawing/2014/main" id="{0868CB11-E79F-954E-95F2-19ED085B70B1}"/>
              </a:ext>
            </a:extLst>
          </p:cNvPr>
          <p:cNvPicPr>
            <a:picLocks noChangeAspect="1"/>
          </p:cNvPicPr>
          <p:nvPr/>
        </p:nvPicPr>
        <p:blipFill>
          <a:blip r:embed="rId6"/>
          <a:stretch>
            <a:fillRect/>
          </a:stretch>
        </p:blipFill>
        <p:spPr>
          <a:xfrm>
            <a:off x="54790" y="917384"/>
            <a:ext cx="4228648" cy="519040"/>
          </a:xfrm>
          <a:prstGeom prst="rect">
            <a:avLst/>
          </a:prstGeom>
        </p:spPr>
      </p:pic>
      <p:cxnSp>
        <p:nvCxnSpPr>
          <p:cNvPr id="11" name="Straight Arrow Connector 10">
            <a:extLst>
              <a:ext uri="{FF2B5EF4-FFF2-40B4-BE49-F238E27FC236}">
                <a16:creationId xmlns:a16="http://schemas.microsoft.com/office/drawing/2014/main" id="{94129D9C-12C1-9C49-888F-C210E20E38B5}"/>
              </a:ext>
            </a:extLst>
          </p:cNvPr>
          <p:cNvCxnSpPr>
            <a:cxnSpLocks/>
          </p:cNvCxnSpPr>
          <p:nvPr/>
        </p:nvCxnSpPr>
        <p:spPr>
          <a:xfrm>
            <a:off x="4155141" y="1176904"/>
            <a:ext cx="2595283" cy="1241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288B886-9DF1-7A44-B89D-72CA888E8D92}"/>
              </a:ext>
            </a:extLst>
          </p:cNvPr>
          <p:cNvCxnSpPr>
            <a:cxnSpLocks/>
          </p:cNvCxnSpPr>
          <p:nvPr/>
        </p:nvCxnSpPr>
        <p:spPr>
          <a:xfrm flipH="1">
            <a:off x="4306726" y="1695943"/>
            <a:ext cx="2344679" cy="5859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58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735330" y="3042138"/>
            <a:ext cx="7886700" cy="773723"/>
          </a:xfrm>
        </p:spPr>
        <p:txBody>
          <a:bodyPr/>
          <a:lstStyle/>
          <a:p>
            <a:pPr algn="ctr"/>
            <a:r>
              <a:rPr lang="en-US" b="1" dirty="0">
                <a:latin typeface="Arial" panose="020B0604020202020204" pitchFamily="34" charset="0"/>
                <a:cs typeface="Arial" panose="020B0604020202020204" pitchFamily="34" charset="0"/>
              </a:rPr>
              <a:t>Primary care toolkit</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hlinkClick r:id="rId3"/>
            <a:extLst>
              <a:ext uri="{FF2B5EF4-FFF2-40B4-BE49-F238E27FC236}">
                <a16:creationId xmlns:a16="http://schemas.microsoft.com/office/drawing/2014/main" id="{62D9E28D-4FE7-A640-9C11-0456F3A00CB4}"/>
              </a:ext>
            </a:extLst>
          </p:cNvPr>
          <p:cNvPicPr>
            <a:picLocks noChangeAspect="1"/>
          </p:cNvPicPr>
          <p:nvPr/>
        </p:nvPicPr>
        <p:blipFill>
          <a:blip r:embed="rId4"/>
          <a:stretch>
            <a:fillRect/>
          </a:stretch>
        </p:blipFill>
        <p:spPr>
          <a:xfrm>
            <a:off x="8444230" y="6155915"/>
            <a:ext cx="355600" cy="355600"/>
          </a:xfrm>
          <a:prstGeom prst="rect">
            <a:avLst/>
          </a:prstGeom>
        </p:spPr>
      </p:pic>
      <p:pic>
        <p:nvPicPr>
          <p:cNvPr id="8" name="Picture 7">
            <a:hlinkClick r:id="rId5"/>
            <a:extLst>
              <a:ext uri="{FF2B5EF4-FFF2-40B4-BE49-F238E27FC236}">
                <a16:creationId xmlns:a16="http://schemas.microsoft.com/office/drawing/2014/main" id="{ED5D3229-6202-8649-BD68-BE1F5874EC38}"/>
              </a:ext>
            </a:extLst>
          </p:cNvPr>
          <p:cNvPicPr>
            <a:picLocks noChangeAspect="1"/>
          </p:cNvPicPr>
          <p:nvPr/>
        </p:nvPicPr>
        <p:blipFill>
          <a:blip r:embed="rId6"/>
          <a:stretch>
            <a:fillRect/>
          </a:stretch>
        </p:blipFill>
        <p:spPr>
          <a:xfrm>
            <a:off x="7468870" y="6155915"/>
            <a:ext cx="355600" cy="355600"/>
          </a:xfrm>
          <a:prstGeom prst="rect">
            <a:avLst/>
          </a:prstGeom>
        </p:spPr>
      </p:pic>
      <p:pic>
        <p:nvPicPr>
          <p:cNvPr id="9" name="Picture 8">
            <a:hlinkClick r:id="rId7"/>
            <a:extLst>
              <a:ext uri="{FF2B5EF4-FFF2-40B4-BE49-F238E27FC236}">
                <a16:creationId xmlns:a16="http://schemas.microsoft.com/office/drawing/2014/main" id="{A365C9B9-ECAF-314D-B205-EC3804C26381}"/>
              </a:ext>
            </a:extLst>
          </p:cNvPr>
          <p:cNvPicPr>
            <a:picLocks noChangeAspect="1"/>
          </p:cNvPicPr>
          <p:nvPr/>
        </p:nvPicPr>
        <p:blipFill>
          <a:blip r:embed="rId8"/>
          <a:stretch>
            <a:fillRect/>
          </a:stretch>
        </p:blipFill>
        <p:spPr>
          <a:xfrm>
            <a:off x="7956550" y="6155915"/>
            <a:ext cx="355600" cy="355600"/>
          </a:xfrm>
          <a:prstGeom prst="rect">
            <a:avLst/>
          </a:prstGeom>
        </p:spPr>
      </p:pic>
      <p:pic>
        <p:nvPicPr>
          <p:cNvPr id="13" name="Picture 12">
            <a:hlinkClick r:id="rId9"/>
            <a:extLst>
              <a:ext uri="{FF2B5EF4-FFF2-40B4-BE49-F238E27FC236}">
                <a16:creationId xmlns:a16="http://schemas.microsoft.com/office/drawing/2014/main" id="{A12DA5BD-3584-3F49-89BE-131D0D8E3FB4}"/>
              </a:ext>
            </a:extLst>
          </p:cNvPr>
          <p:cNvPicPr>
            <a:picLocks noChangeAspect="1"/>
          </p:cNvPicPr>
          <p:nvPr/>
        </p:nvPicPr>
        <p:blipFill>
          <a:blip r:embed="rId10"/>
          <a:stretch>
            <a:fillRect/>
          </a:stretch>
        </p:blipFill>
        <p:spPr>
          <a:xfrm>
            <a:off x="344170" y="6119774"/>
            <a:ext cx="1018656" cy="381581"/>
          </a:xfrm>
          <a:prstGeom prst="rect">
            <a:avLst/>
          </a:prstGeom>
        </p:spPr>
      </p:pic>
    </p:spTree>
    <p:extLst>
      <p:ext uri="{BB962C8B-B14F-4D97-AF65-F5344CB8AC3E}">
        <p14:creationId xmlns:p14="http://schemas.microsoft.com/office/powerpoint/2010/main" val="924775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E7B40A-0C45-0E44-80EA-9916DBA57269}"/>
              </a:ext>
            </a:extLst>
          </p:cNvPr>
          <p:cNvPicPr>
            <a:picLocks noChangeAspect="1"/>
          </p:cNvPicPr>
          <p:nvPr/>
        </p:nvPicPr>
        <p:blipFill>
          <a:blip r:embed="rId2"/>
          <a:stretch>
            <a:fillRect/>
          </a:stretch>
        </p:blipFill>
        <p:spPr>
          <a:xfrm>
            <a:off x="0" y="0"/>
            <a:ext cx="9144000" cy="6858000"/>
          </a:xfrm>
          <a:prstGeom prst="rect">
            <a:avLst/>
          </a:prstGeom>
          <a:ln w="0">
            <a:solidFill>
              <a:schemeClr val="tx1"/>
            </a:solidFill>
          </a:ln>
        </p:spPr>
      </p:pic>
      <p:sp>
        <p:nvSpPr>
          <p:cNvPr id="5" name="Title 1">
            <a:extLst>
              <a:ext uri="{FF2B5EF4-FFF2-40B4-BE49-F238E27FC236}">
                <a16:creationId xmlns:a16="http://schemas.microsoft.com/office/drawing/2014/main" id="{4C4FBD29-3E2D-8844-B875-AE6A7C959127}"/>
              </a:ext>
            </a:extLst>
          </p:cNvPr>
          <p:cNvSpPr>
            <a:spLocks noGrp="1"/>
          </p:cNvSpPr>
          <p:nvPr>
            <p:ph type="title"/>
          </p:nvPr>
        </p:nvSpPr>
        <p:spPr>
          <a:xfrm>
            <a:off x="628650" y="239581"/>
            <a:ext cx="7886700" cy="1325563"/>
          </a:xfrm>
        </p:spPr>
        <p:txBody>
          <a:bodyPr/>
          <a:lstStyle/>
          <a:p>
            <a:pPr algn="ctr"/>
            <a:r>
              <a:rPr lang="en-US" sz="3200" b="1" dirty="0">
                <a:solidFill>
                  <a:schemeClr val="accent5">
                    <a:lumMod val="50000"/>
                  </a:schemeClr>
                </a:solidFill>
                <a:latin typeface="Arial" panose="020B0604020202020204" pitchFamily="34" charset="0"/>
                <a:cs typeface="Arial" panose="020B0604020202020204" pitchFamily="34" charset="0"/>
              </a:rPr>
              <a:t>Primary Care Toolkit</a:t>
            </a:r>
          </a:p>
        </p:txBody>
      </p:sp>
      <p:sp>
        <p:nvSpPr>
          <p:cNvPr id="3" name="Content Placeholder 2">
            <a:extLst>
              <a:ext uri="{FF2B5EF4-FFF2-40B4-BE49-F238E27FC236}">
                <a16:creationId xmlns:a16="http://schemas.microsoft.com/office/drawing/2014/main" id="{07576EAF-DD00-4BB4-A26A-087EA00C728B}"/>
              </a:ext>
            </a:extLst>
          </p:cNvPr>
          <p:cNvSpPr>
            <a:spLocks noGrp="1"/>
          </p:cNvSpPr>
          <p:nvPr>
            <p:ph idx="1"/>
          </p:nvPr>
        </p:nvSpPr>
        <p:spPr>
          <a:xfrm>
            <a:off x="207646" y="2024281"/>
            <a:ext cx="4973954" cy="2401476"/>
          </a:xfrm>
        </p:spPr>
        <p:txBody>
          <a:bodyPr/>
          <a:lstStyle/>
          <a:p>
            <a:pPr marL="0" indent="0">
              <a:buNone/>
            </a:pPr>
            <a:r>
              <a:rPr lang="en-GB" sz="1700" dirty="0"/>
              <a:t>Wessex Cancer Alliance have developed a toolkit of resources to support Wessex PCNs and GP Practices to provide high quality care for people living with or at risk of cancer.</a:t>
            </a:r>
          </a:p>
          <a:p>
            <a:pPr marL="0" indent="0">
              <a:buNone/>
            </a:pPr>
            <a:r>
              <a:rPr lang="en-GB" sz="1800" dirty="0"/>
              <a:t>The toolkit brings together local and national information, best practice guidance, and helpful tools and links to further resources and training, in areas including:</a:t>
            </a:r>
          </a:p>
          <a:p>
            <a:pPr marL="0" indent="0">
              <a:buNone/>
            </a:pPr>
            <a:endParaRPr lang="en-GB" sz="1700" dirty="0"/>
          </a:p>
          <a:p>
            <a:endParaRPr lang="en-GB" sz="1600" dirty="0"/>
          </a:p>
        </p:txBody>
      </p:sp>
      <p:sp>
        <p:nvSpPr>
          <p:cNvPr id="13" name="Rectangle 12">
            <a:extLst>
              <a:ext uri="{FF2B5EF4-FFF2-40B4-BE49-F238E27FC236}">
                <a16:creationId xmlns:a16="http://schemas.microsoft.com/office/drawing/2014/main" id="{28D51000-D19A-C540-8B8F-4A27FBD8F354}"/>
              </a:ext>
            </a:extLst>
          </p:cNvPr>
          <p:cNvSpPr/>
          <p:nvPr/>
        </p:nvSpPr>
        <p:spPr>
          <a:xfrm>
            <a:off x="0" y="6305550"/>
            <a:ext cx="9144000" cy="2578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3">
            <a:hlinkClick r:id="rId3"/>
            <a:extLst>
              <a:ext uri="{FF2B5EF4-FFF2-40B4-BE49-F238E27FC236}">
                <a16:creationId xmlns:a16="http://schemas.microsoft.com/office/drawing/2014/main" id="{78B04658-1A06-FA44-B16E-E3CFAC83A77C}"/>
              </a:ext>
            </a:extLst>
          </p:cNvPr>
          <p:cNvPicPr>
            <a:picLocks noChangeAspect="1"/>
          </p:cNvPicPr>
          <p:nvPr/>
        </p:nvPicPr>
        <p:blipFill>
          <a:blip r:embed="rId4"/>
          <a:stretch>
            <a:fillRect/>
          </a:stretch>
        </p:blipFill>
        <p:spPr>
          <a:xfrm>
            <a:off x="8444230" y="6155915"/>
            <a:ext cx="355600" cy="355600"/>
          </a:xfrm>
          <a:prstGeom prst="rect">
            <a:avLst/>
          </a:prstGeom>
        </p:spPr>
      </p:pic>
      <p:pic>
        <p:nvPicPr>
          <p:cNvPr id="15" name="Picture 14">
            <a:hlinkClick r:id="rId5"/>
            <a:extLst>
              <a:ext uri="{FF2B5EF4-FFF2-40B4-BE49-F238E27FC236}">
                <a16:creationId xmlns:a16="http://schemas.microsoft.com/office/drawing/2014/main" id="{2E12CF2D-0C93-494F-91C7-C3D5DBD3D2CB}"/>
              </a:ext>
            </a:extLst>
          </p:cNvPr>
          <p:cNvPicPr>
            <a:picLocks noChangeAspect="1"/>
          </p:cNvPicPr>
          <p:nvPr/>
        </p:nvPicPr>
        <p:blipFill>
          <a:blip r:embed="rId6"/>
          <a:stretch>
            <a:fillRect/>
          </a:stretch>
        </p:blipFill>
        <p:spPr>
          <a:xfrm>
            <a:off x="7468870" y="6155915"/>
            <a:ext cx="355600" cy="355600"/>
          </a:xfrm>
          <a:prstGeom prst="rect">
            <a:avLst/>
          </a:prstGeom>
        </p:spPr>
      </p:pic>
      <p:pic>
        <p:nvPicPr>
          <p:cNvPr id="16" name="Picture 15">
            <a:hlinkClick r:id="rId7"/>
            <a:extLst>
              <a:ext uri="{FF2B5EF4-FFF2-40B4-BE49-F238E27FC236}">
                <a16:creationId xmlns:a16="http://schemas.microsoft.com/office/drawing/2014/main" id="{49AE0966-6838-1D40-BBB1-8AEC9DE1CE86}"/>
              </a:ext>
            </a:extLst>
          </p:cNvPr>
          <p:cNvPicPr>
            <a:picLocks noChangeAspect="1"/>
          </p:cNvPicPr>
          <p:nvPr/>
        </p:nvPicPr>
        <p:blipFill>
          <a:blip r:embed="rId8"/>
          <a:stretch>
            <a:fillRect/>
          </a:stretch>
        </p:blipFill>
        <p:spPr>
          <a:xfrm>
            <a:off x="7956550" y="6155915"/>
            <a:ext cx="355600" cy="355600"/>
          </a:xfrm>
          <a:prstGeom prst="rect">
            <a:avLst/>
          </a:prstGeom>
        </p:spPr>
      </p:pic>
      <p:pic>
        <p:nvPicPr>
          <p:cNvPr id="17" name="Picture 16">
            <a:hlinkClick r:id="rId9"/>
            <a:extLst>
              <a:ext uri="{FF2B5EF4-FFF2-40B4-BE49-F238E27FC236}">
                <a16:creationId xmlns:a16="http://schemas.microsoft.com/office/drawing/2014/main" id="{0705F504-0F3B-9D44-BA49-0FAEB08690DC}"/>
              </a:ext>
            </a:extLst>
          </p:cNvPr>
          <p:cNvPicPr>
            <a:picLocks noChangeAspect="1"/>
          </p:cNvPicPr>
          <p:nvPr/>
        </p:nvPicPr>
        <p:blipFill>
          <a:blip r:embed="rId10"/>
          <a:stretch>
            <a:fillRect/>
          </a:stretch>
        </p:blipFill>
        <p:spPr>
          <a:xfrm>
            <a:off x="344170" y="6119774"/>
            <a:ext cx="1018656" cy="381581"/>
          </a:xfrm>
          <a:prstGeom prst="rect">
            <a:avLst/>
          </a:prstGeom>
        </p:spPr>
      </p:pic>
      <p:pic>
        <p:nvPicPr>
          <p:cNvPr id="2" name="Picture 1">
            <a:extLst>
              <a:ext uri="{FF2B5EF4-FFF2-40B4-BE49-F238E27FC236}">
                <a16:creationId xmlns:a16="http://schemas.microsoft.com/office/drawing/2014/main" id="{A01377EB-23D3-4ABE-8426-6C49A4E1EEAD}"/>
              </a:ext>
            </a:extLst>
          </p:cNvPr>
          <p:cNvPicPr>
            <a:picLocks noChangeAspect="1"/>
          </p:cNvPicPr>
          <p:nvPr/>
        </p:nvPicPr>
        <p:blipFill>
          <a:blip r:embed="rId11"/>
          <a:stretch>
            <a:fillRect/>
          </a:stretch>
        </p:blipFill>
        <p:spPr>
          <a:xfrm>
            <a:off x="5014672" y="2024281"/>
            <a:ext cx="3953096" cy="2964822"/>
          </a:xfrm>
          <a:prstGeom prst="rect">
            <a:avLst/>
          </a:prstGeom>
          <a:ln w="28575">
            <a:solidFill>
              <a:srgbClr val="266196"/>
            </a:solidFill>
          </a:ln>
        </p:spPr>
      </p:pic>
      <p:sp>
        <p:nvSpPr>
          <p:cNvPr id="4" name="TextBox 3">
            <a:extLst>
              <a:ext uri="{FF2B5EF4-FFF2-40B4-BE49-F238E27FC236}">
                <a16:creationId xmlns:a16="http://schemas.microsoft.com/office/drawing/2014/main" id="{718CBC44-0C39-4489-9251-A4853B04A410}"/>
              </a:ext>
            </a:extLst>
          </p:cNvPr>
          <p:cNvSpPr txBox="1"/>
          <p:nvPr/>
        </p:nvSpPr>
        <p:spPr>
          <a:xfrm>
            <a:off x="207645" y="3909202"/>
            <a:ext cx="8799830" cy="221599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Prevention and symptom awareness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Increasing screening uptake</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GP Contract requirements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Referral guidance and safety netting</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Cancer care reviews and supporting people after a cancer diagnosis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6" name="TextBox 5">
            <a:extLst>
              <a:ext uri="{FF2B5EF4-FFF2-40B4-BE49-F238E27FC236}">
                <a16:creationId xmlns:a16="http://schemas.microsoft.com/office/drawing/2014/main" id="{E9B1EFA7-F159-462E-AB12-AFF76B6189BA}"/>
              </a:ext>
            </a:extLst>
          </p:cNvPr>
          <p:cNvSpPr txBox="1"/>
          <p:nvPr/>
        </p:nvSpPr>
        <p:spPr>
          <a:xfrm>
            <a:off x="4114800" y="2971800"/>
            <a:ext cx="914400" cy="91440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TextBox 6">
            <a:extLst>
              <a:ext uri="{FF2B5EF4-FFF2-40B4-BE49-F238E27FC236}">
                <a16:creationId xmlns:a16="http://schemas.microsoft.com/office/drawing/2014/main" id="{6F7DB363-832F-4379-B23B-AC436B505EF2}"/>
              </a:ext>
            </a:extLst>
          </p:cNvPr>
          <p:cNvSpPr txBox="1"/>
          <p:nvPr/>
        </p:nvSpPr>
        <p:spPr>
          <a:xfrm>
            <a:off x="4867275" y="5017198"/>
            <a:ext cx="4276725" cy="58477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12"/>
              </a:rPr>
              <a:t>https://wessexcanceralliance.nhs.uk/primarycaretoolkit</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Rectangle 8">
            <a:extLst>
              <a:ext uri="{FF2B5EF4-FFF2-40B4-BE49-F238E27FC236}">
                <a16:creationId xmlns:a16="http://schemas.microsoft.com/office/drawing/2014/main" id="{50BC94BF-ED2C-4314-A0C7-9B69EA979CF5}"/>
              </a:ext>
            </a:extLst>
          </p:cNvPr>
          <p:cNvSpPr/>
          <p:nvPr/>
        </p:nvSpPr>
        <p:spPr>
          <a:xfrm>
            <a:off x="304799" y="1535265"/>
            <a:ext cx="5857875" cy="400110"/>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*NEW*</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13"/>
              </a:rPr>
              <a:t>Cancer Care Toolkit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 Primary Care Teams</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7752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E7B40A-0C45-0E44-80EA-9916DBA57269}"/>
              </a:ext>
            </a:extLst>
          </p:cNvPr>
          <p:cNvPicPr>
            <a:picLocks noChangeAspect="1"/>
          </p:cNvPicPr>
          <p:nvPr/>
        </p:nvPicPr>
        <p:blipFill>
          <a:blip r:embed="rId2"/>
          <a:stretch>
            <a:fillRect/>
          </a:stretch>
        </p:blipFill>
        <p:spPr>
          <a:xfrm>
            <a:off x="0" y="0"/>
            <a:ext cx="9144000" cy="6858000"/>
          </a:xfrm>
          <a:prstGeom prst="rect">
            <a:avLst/>
          </a:prstGeom>
          <a:ln w="0">
            <a:solidFill>
              <a:schemeClr val="tx1"/>
            </a:solidFill>
          </a:ln>
        </p:spPr>
      </p:pic>
      <p:sp>
        <p:nvSpPr>
          <p:cNvPr id="5" name="Title 1">
            <a:extLst>
              <a:ext uri="{FF2B5EF4-FFF2-40B4-BE49-F238E27FC236}">
                <a16:creationId xmlns:a16="http://schemas.microsoft.com/office/drawing/2014/main" id="{4C4FBD29-3E2D-8844-B875-AE6A7C959127}"/>
              </a:ext>
            </a:extLst>
          </p:cNvPr>
          <p:cNvSpPr>
            <a:spLocks noGrp="1"/>
          </p:cNvSpPr>
          <p:nvPr>
            <p:ph type="title"/>
          </p:nvPr>
        </p:nvSpPr>
        <p:spPr>
          <a:xfrm>
            <a:off x="628650" y="249106"/>
            <a:ext cx="7886700" cy="1325563"/>
          </a:xfrm>
        </p:spPr>
        <p:txBody>
          <a:bodyPr/>
          <a:lstStyle/>
          <a:p>
            <a:pPr algn="ctr"/>
            <a:r>
              <a:rPr lang="en-US" sz="3200" b="1" dirty="0">
                <a:solidFill>
                  <a:schemeClr val="accent5">
                    <a:lumMod val="50000"/>
                  </a:schemeClr>
                </a:solidFill>
                <a:latin typeface="Arial" panose="020B0604020202020204" pitchFamily="34" charset="0"/>
                <a:cs typeface="Arial" panose="020B0604020202020204" pitchFamily="34" charset="0"/>
              </a:rPr>
              <a:t>Primary Care Toolkit </a:t>
            </a:r>
          </a:p>
        </p:txBody>
      </p:sp>
      <p:sp>
        <p:nvSpPr>
          <p:cNvPr id="3" name="Content Placeholder 2">
            <a:extLst>
              <a:ext uri="{FF2B5EF4-FFF2-40B4-BE49-F238E27FC236}">
                <a16:creationId xmlns:a16="http://schemas.microsoft.com/office/drawing/2014/main" id="{07576EAF-DD00-4BB4-A26A-087EA00C728B}"/>
              </a:ext>
            </a:extLst>
          </p:cNvPr>
          <p:cNvSpPr>
            <a:spLocks noGrp="1"/>
          </p:cNvSpPr>
          <p:nvPr>
            <p:ph idx="1"/>
          </p:nvPr>
        </p:nvSpPr>
        <p:spPr>
          <a:xfrm>
            <a:off x="216825" y="1657241"/>
            <a:ext cx="5354004" cy="1453844"/>
          </a:xfrm>
        </p:spPr>
        <p:txBody>
          <a:bodyPr/>
          <a:lstStyle/>
          <a:p>
            <a:pPr marL="0" indent="0">
              <a:buNone/>
            </a:pPr>
            <a:endParaRPr lang="en-GB" sz="2000" dirty="0"/>
          </a:p>
          <a:p>
            <a:pPr marL="0" indent="0">
              <a:buNone/>
            </a:pPr>
            <a:r>
              <a:rPr lang="en-GB" sz="2000" dirty="0"/>
              <a:t>We hope that the toolkit will be a useful resource for the whole primary care team, </a:t>
            </a:r>
            <a:r>
              <a:rPr lang="en-GB" sz="2000" b="1" dirty="0"/>
              <a:t>both clinical and non-clinical</a:t>
            </a:r>
            <a:r>
              <a:rPr lang="en-GB" sz="2000" dirty="0"/>
              <a:t>.</a:t>
            </a:r>
          </a:p>
          <a:p>
            <a:pPr marL="0" indent="0">
              <a:buNone/>
            </a:pPr>
            <a:endParaRPr lang="en-GB" sz="2000" dirty="0"/>
          </a:p>
          <a:p>
            <a:endParaRPr lang="en-GB" sz="1600" dirty="0"/>
          </a:p>
        </p:txBody>
      </p:sp>
      <p:sp>
        <p:nvSpPr>
          <p:cNvPr id="13" name="Rectangle 12">
            <a:extLst>
              <a:ext uri="{FF2B5EF4-FFF2-40B4-BE49-F238E27FC236}">
                <a16:creationId xmlns:a16="http://schemas.microsoft.com/office/drawing/2014/main" id="{28D51000-D19A-C540-8B8F-4A27FBD8F354}"/>
              </a:ext>
            </a:extLst>
          </p:cNvPr>
          <p:cNvSpPr/>
          <p:nvPr/>
        </p:nvSpPr>
        <p:spPr>
          <a:xfrm>
            <a:off x="0" y="6305550"/>
            <a:ext cx="9144000" cy="2578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3">
            <a:hlinkClick r:id="rId3"/>
            <a:extLst>
              <a:ext uri="{FF2B5EF4-FFF2-40B4-BE49-F238E27FC236}">
                <a16:creationId xmlns:a16="http://schemas.microsoft.com/office/drawing/2014/main" id="{78B04658-1A06-FA44-B16E-E3CFAC83A77C}"/>
              </a:ext>
            </a:extLst>
          </p:cNvPr>
          <p:cNvPicPr>
            <a:picLocks noChangeAspect="1"/>
          </p:cNvPicPr>
          <p:nvPr/>
        </p:nvPicPr>
        <p:blipFill>
          <a:blip r:embed="rId4"/>
          <a:stretch>
            <a:fillRect/>
          </a:stretch>
        </p:blipFill>
        <p:spPr>
          <a:xfrm>
            <a:off x="8444230" y="6155915"/>
            <a:ext cx="355600" cy="355600"/>
          </a:xfrm>
          <a:prstGeom prst="rect">
            <a:avLst/>
          </a:prstGeom>
        </p:spPr>
      </p:pic>
      <p:pic>
        <p:nvPicPr>
          <p:cNvPr id="15" name="Picture 14">
            <a:hlinkClick r:id="rId5"/>
            <a:extLst>
              <a:ext uri="{FF2B5EF4-FFF2-40B4-BE49-F238E27FC236}">
                <a16:creationId xmlns:a16="http://schemas.microsoft.com/office/drawing/2014/main" id="{2E12CF2D-0C93-494F-91C7-C3D5DBD3D2CB}"/>
              </a:ext>
            </a:extLst>
          </p:cNvPr>
          <p:cNvPicPr>
            <a:picLocks noChangeAspect="1"/>
          </p:cNvPicPr>
          <p:nvPr/>
        </p:nvPicPr>
        <p:blipFill>
          <a:blip r:embed="rId6"/>
          <a:stretch>
            <a:fillRect/>
          </a:stretch>
        </p:blipFill>
        <p:spPr>
          <a:xfrm>
            <a:off x="7468870" y="6155915"/>
            <a:ext cx="355600" cy="355600"/>
          </a:xfrm>
          <a:prstGeom prst="rect">
            <a:avLst/>
          </a:prstGeom>
        </p:spPr>
      </p:pic>
      <p:pic>
        <p:nvPicPr>
          <p:cNvPr id="16" name="Picture 15">
            <a:hlinkClick r:id="rId7"/>
            <a:extLst>
              <a:ext uri="{FF2B5EF4-FFF2-40B4-BE49-F238E27FC236}">
                <a16:creationId xmlns:a16="http://schemas.microsoft.com/office/drawing/2014/main" id="{49AE0966-6838-1D40-BBB1-8AEC9DE1CE86}"/>
              </a:ext>
            </a:extLst>
          </p:cNvPr>
          <p:cNvPicPr>
            <a:picLocks noChangeAspect="1"/>
          </p:cNvPicPr>
          <p:nvPr/>
        </p:nvPicPr>
        <p:blipFill>
          <a:blip r:embed="rId8"/>
          <a:stretch>
            <a:fillRect/>
          </a:stretch>
        </p:blipFill>
        <p:spPr>
          <a:xfrm>
            <a:off x="7956550" y="6155915"/>
            <a:ext cx="355600" cy="355600"/>
          </a:xfrm>
          <a:prstGeom prst="rect">
            <a:avLst/>
          </a:prstGeom>
        </p:spPr>
      </p:pic>
      <p:pic>
        <p:nvPicPr>
          <p:cNvPr id="17" name="Picture 16">
            <a:hlinkClick r:id="rId9"/>
            <a:extLst>
              <a:ext uri="{FF2B5EF4-FFF2-40B4-BE49-F238E27FC236}">
                <a16:creationId xmlns:a16="http://schemas.microsoft.com/office/drawing/2014/main" id="{0705F504-0F3B-9D44-BA49-0FAEB08690DC}"/>
              </a:ext>
            </a:extLst>
          </p:cNvPr>
          <p:cNvPicPr>
            <a:picLocks noChangeAspect="1"/>
          </p:cNvPicPr>
          <p:nvPr/>
        </p:nvPicPr>
        <p:blipFill>
          <a:blip r:embed="rId10"/>
          <a:stretch>
            <a:fillRect/>
          </a:stretch>
        </p:blipFill>
        <p:spPr>
          <a:xfrm>
            <a:off x="344170" y="6119774"/>
            <a:ext cx="1018656" cy="381581"/>
          </a:xfrm>
          <a:prstGeom prst="rect">
            <a:avLst/>
          </a:prstGeom>
        </p:spPr>
      </p:pic>
      <p:pic>
        <p:nvPicPr>
          <p:cNvPr id="12" name="Picture 11">
            <a:extLst>
              <a:ext uri="{FF2B5EF4-FFF2-40B4-BE49-F238E27FC236}">
                <a16:creationId xmlns:a16="http://schemas.microsoft.com/office/drawing/2014/main" id="{0058754B-7D82-4C2D-90D3-C56058748A8E}"/>
              </a:ext>
            </a:extLst>
          </p:cNvPr>
          <p:cNvPicPr>
            <a:picLocks noChangeAspect="1"/>
          </p:cNvPicPr>
          <p:nvPr/>
        </p:nvPicPr>
        <p:blipFill>
          <a:blip r:embed="rId11"/>
          <a:stretch>
            <a:fillRect/>
          </a:stretch>
        </p:blipFill>
        <p:spPr>
          <a:xfrm>
            <a:off x="6629041" y="1550704"/>
            <a:ext cx="1960245" cy="2732322"/>
          </a:xfrm>
          <a:prstGeom prst="rect">
            <a:avLst/>
          </a:prstGeom>
        </p:spPr>
      </p:pic>
      <p:pic>
        <p:nvPicPr>
          <p:cNvPr id="18" name="Picture 17">
            <a:extLst>
              <a:ext uri="{FF2B5EF4-FFF2-40B4-BE49-F238E27FC236}">
                <a16:creationId xmlns:a16="http://schemas.microsoft.com/office/drawing/2014/main" id="{0B553386-A2D0-4817-9B94-C4D3B9839E15}"/>
              </a:ext>
            </a:extLst>
          </p:cNvPr>
          <p:cNvPicPr>
            <a:picLocks noChangeAspect="1"/>
          </p:cNvPicPr>
          <p:nvPr/>
        </p:nvPicPr>
        <p:blipFill>
          <a:blip r:embed="rId12"/>
          <a:stretch>
            <a:fillRect/>
          </a:stretch>
        </p:blipFill>
        <p:spPr>
          <a:xfrm>
            <a:off x="2963978" y="2821638"/>
            <a:ext cx="1104900" cy="1724025"/>
          </a:xfrm>
          <a:prstGeom prst="rect">
            <a:avLst/>
          </a:prstGeom>
        </p:spPr>
      </p:pic>
      <p:pic>
        <p:nvPicPr>
          <p:cNvPr id="19" name="Picture 18">
            <a:extLst>
              <a:ext uri="{FF2B5EF4-FFF2-40B4-BE49-F238E27FC236}">
                <a16:creationId xmlns:a16="http://schemas.microsoft.com/office/drawing/2014/main" id="{2605D1CE-5E6B-4AFA-A939-A7C4548A67DD}"/>
              </a:ext>
            </a:extLst>
          </p:cNvPr>
          <p:cNvPicPr>
            <a:picLocks noChangeAspect="1"/>
          </p:cNvPicPr>
          <p:nvPr/>
        </p:nvPicPr>
        <p:blipFill>
          <a:blip r:embed="rId13"/>
          <a:stretch>
            <a:fillRect/>
          </a:stretch>
        </p:blipFill>
        <p:spPr>
          <a:xfrm>
            <a:off x="3452415" y="4019623"/>
            <a:ext cx="1312568" cy="1743702"/>
          </a:xfrm>
          <a:prstGeom prst="rect">
            <a:avLst/>
          </a:prstGeom>
        </p:spPr>
      </p:pic>
      <p:pic>
        <p:nvPicPr>
          <p:cNvPr id="23" name="Picture 22">
            <a:extLst>
              <a:ext uri="{FF2B5EF4-FFF2-40B4-BE49-F238E27FC236}">
                <a16:creationId xmlns:a16="http://schemas.microsoft.com/office/drawing/2014/main" id="{35E1D120-D0BB-417D-8C40-C30ED2C464BC}"/>
              </a:ext>
            </a:extLst>
          </p:cNvPr>
          <p:cNvPicPr>
            <a:picLocks noChangeAspect="1"/>
          </p:cNvPicPr>
          <p:nvPr/>
        </p:nvPicPr>
        <p:blipFill>
          <a:blip r:embed="rId14"/>
          <a:stretch>
            <a:fillRect/>
          </a:stretch>
        </p:blipFill>
        <p:spPr>
          <a:xfrm>
            <a:off x="5925445" y="4375914"/>
            <a:ext cx="3018897" cy="1703708"/>
          </a:xfrm>
          <a:prstGeom prst="rect">
            <a:avLst/>
          </a:prstGeom>
        </p:spPr>
      </p:pic>
      <p:pic>
        <p:nvPicPr>
          <p:cNvPr id="21" name="Picture 20">
            <a:extLst>
              <a:ext uri="{FF2B5EF4-FFF2-40B4-BE49-F238E27FC236}">
                <a16:creationId xmlns:a16="http://schemas.microsoft.com/office/drawing/2014/main" id="{83457055-9418-4C54-A3EB-C6162CB6244B}"/>
              </a:ext>
            </a:extLst>
          </p:cNvPr>
          <p:cNvPicPr>
            <a:picLocks noChangeAspect="1"/>
          </p:cNvPicPr>
          <p:nvPr/>
        </p:nvPicPr>
        <p:blipFill>
          <a:blip r:embed="rId15"/>
          <a:stretch>
            <a:fillRect/>
          </a:stretch>
        </p:blipFill>
        <p:spPr>
          <a:xfrm>
            <a:off x="1074432" y="3683651"/>
            <a:ext cx="1741674" cy="2395971"/>
          </a:xfrm>
          <a:prstGeom prst="rect">
            <a:avLst/>
          </a:prstGeom>
        </p:spPr>
      </p:pic>
      <p:pic>
        <p:nvPicPr>
          <p:cNvPr id="22" name="Picture 21">
            <a:extLst>
              <a:ext uri="{FF2B5EF4-FFF2-40B4-BE49-F238E27FC236}">
                <a16:creationId xmlns:a16="http://schemas.microsoft.com/office/drawing/2014/main" id="{B0C1B093-F02A-48BA-AB6E-42B5AD779DBB}"/>
              </a:ext>
            </a:extLst>
          </p:cNvPr>
          <p:cNvPicPr>
            <a:picLocks noChangeAspect="1"/>
          </p:cNvPicPr>
          <p:nvPr/>
        </p:nvPicPr>
        <p:blipFill>
          <a:blip r:embed="rId16"/>
          <a:stretch>
            <a:fillRect/>
          </a:stretch>
        </p:blipFill>
        <p:spPr>
          <a:xfrm>
            <a:off x="4799461" y="3559712"/>
            <a:ext cx="1741674" cy="760450"/>
          </a:xfrm>
          <a:prstGeom prst="rect">
            <a:avLst/>
          </a:prstGeom>
        </p:spPr>
      </p:pic>
      <p:pic>
        <p:nvPicPr>
          <p:cNvPr id="20" name="Picture 19">
            <a:extLst>
              <a:ext uri="{FF2B5EF4-FFF2-40B4-BE49-F238E27FC236}">
                <a16:creationId xmlns:a16="http://schemas.microsoft.com/office/drawing/2014/main" id="{6EAE9774-8382-4DA1-B896-A28A0A3F9E39}"/>
              </a:ext>
            </a:extLst>
          </p:cNvPr>
          <p:cNvPicPr>
            <a:picLocks noChangeAspect="1"/>
          </p:cNvPicPr>
          <p:nvPr/>
        </p:nvPicPr>
        <p:blipFill>
          <a:blip r:embed="rId17"/>
          <a:stretch>
            <a:fillRect/>
          </a:stretch>
        </p:blipFill>
        <p:spPr>
          <a:xfrm>
            <a:off x="5813425" y="5430352"/>
            <a:ext cx="1455420" cy="1005952"/>
          </a:xfrm>
          <a:prstGeom prst="rect">
            <a:avLst/>
          </a:prstGeom>
        </p:spPr>
      </p:pic>
    </p:spTree>
    <p:extLst>
      <p:ext uri="{BB962C8B-B14F-4D97-AF65-F5344CB8AC3E}">
        <p14:creationId xmlns:p14="http://schemas.microsoft.com/office/powerpoint/2010/main" val="41757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12649" y="115681"/>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4" name="Title 3">
            <a:extLst>
              <a:ext uri="{FF2B5EF4-FFF2-40B4-BE49-F238E27FC236}">
                <a16:creationId xmlns:a16="http://schemas.microsoft.com/office/drawing/2014/main" id="{998BD04F-2F80-46BE-9F2B-1F6D5BEF08B4}"/>
              </a:ext>
            </a:extLst>
          </p:cNvPr>
          <p:cNvSpPr>
            <a:spLocks noGrp="1"/>
          </p:cNvSpPr>
          <p:nvPr>
            <p:ph type="title"/>
          </p:nvPr>
        </p:nvSpPr>
        <p:spPr>
          <a:xfrm>
            <a:off x="628650" y="57878"/>
            <a:ext cx="7886700" cy="1325563"/>
          </a:xfrm>
        </p:spPr>
        <p:txBody>
          <a:bodyPr/>
          <a:lstStyle/>
          <a:p>
            <a:pPr algn="ctr"/>
            <a:r>
              <a:rPr kumimoji="0" lang="en-GB" sz="3300" b="1" i="0" u="none" strike="noStrike" kern="1200" cap="none" spc="0" normalizeH="0" baseline="0" noProof="0" dirty="0">
                <a:ln>
                  <a:noFill/>
                </a:ln>
                <a:solidFill>
                  <a:prstClr val="black"/>
                </a:solidFill>
                <a:effectLst/>
                <a:uLnTx/>
                <a:uFillTx/>
                <a:latin typeface="Calibri" panose="020F0502020204030204"/>
                <a:ea typeface="+mj-ea"/>
                <a:cs typeface="Aharoni" panose="02010803020104030203" pitchFamily="2" charset="-79"/>
              </a:rPr>
              <a:t>Early Diagnosis of cancer</a:t>
            </a:r>
            <a:endParaRPr lang="en-GB" dirty="0"/>
          </a:p>
        </p:txBody>
      </p:sp>
      <p:pic>
        <p:nvPicPr>
          <p:cNvPr id="14" name="Picture 13">
            <a:extLst>
              <a:ext uri="{FF2B5EF4-FFF2-40B4-BE49-F238E27FC236}">
                <a16:creationId xmlns:a16="http://schemas.microsoft.com/office/drawing/2014/main" id="{BF8FEA64-3EB9-4E48-8FAB-17F722C260FF}"/>
              </a:ext>
            </a:extLst>
          </p:cNvPr>
          <p:cNvPicPr>
            <a:picLocks noChangeAspect="1"/>
          </p:cNvPicPr>
          <p:nvPr/>
        </p:nvPicPr>
        <p:blipFill rotWithShape="1">
          <a:blip r:embed="rId12"/>
          <a:srcRect t="9137"/>
          <a:stretch/>
        </p:blipFill>
        <p:spPr>
          <a:xfrm>
            <a:off x="117978" y="1490932"/>
            <a:ext cx="5884910" cy="3591413"/>
          </a:xfrm>
          <a:prstGeom prst="rect">
            <a:avLst/>
          </a:prstGeom>
          <a:ln w="15875">
            <a:solidFill>
              <a:schemeClr val="tx1"/>
            </a:solidFill>
          </a:ln>
        </p:spPr>
      </p:pic>
      <p:pic>
        <p:nvPicPr>
          <p:cNvPr id="12" name="Picture 2">
            <a:extLst>
              <a:ext uri="{FF2B5EF4-FFF2-40B4-BE49-F238E27FC236}">
                <a16:creationId xmlns:a16="http://schemas.microsoft.com/office/drawing/2014/main" id="{D5892064-A0D8-4A6D-B3C5-77067AE1FF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81314" y="2177544"/>
            <a:ext cx="3359148" cy="2076013"/>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5CA0D57-E45D-497F-ADA9-957B025D2279}"/>
              </a:ext>
            </a:extLst>
          </p:cNvPr>
          <p:cNvSpPr txBox="1"/>
          <p:nvPr/>
        </p:nvSpPr>
        <p:spPr>
          <a:xfrm>
            <a:off x="2392026" y="6232971"/>
            <a:ext cx="4357688" cy="230832"/>
          </a:xfrm>
          <a:prstGeom prst="rect">
            <a:avLst/>
          </a:prstGeom>
          <a:noFill/>
        </p:spPr>
        <p:txBody>
          <a:bodyPr wrap="square" rtlCol="0">
            <a:spAutoFit/>
          </a:bodyPr>
          <a:lstStyle/>
          <a:p>
            <a:pPr defTabSz="685800" eaLnBrk="1" fontAlgn="auto" hangingPunct="1">
              <a:spcBef>
                <a:spcPts val="0"/>
              </a:spcBef>
              <a:spcAft>
                <a:spcPts val="0"/>
              </a:spcAft>
            </a:pPr>
            <a:r>
              <a:rPr lang="en-US" sz="900" dirty="0">
                <a:solidFill>
                  <a:prstClr val="black"/>
                </a:solidFill>
                <a:latin typeface="Calibri" panose="020F0502020204030204"/>
              </a:rPr>
              <a:t>https://</a:t>
            </a:r>
            <a:r>
              <a:rPr lang="en-US" sz="900" dirty="0" err="1">
                <a:solidFill>
                  <a:prstClr val="black"/>
                </a:solidFill>
                <a:latin typeface="Calibri" panose="020F0502020204030204"/>
              </a:rPr>
              <a:t>www.cancerresearchuk.org</a:t>
            </a:r>
            <a:r>
              <a:rPr lang="en-US" sz="900" dirty="0">
                <a:solidFill>
                  <a:prstClr val="black"/>
                </a:solidFill>
                <a:latin typeface="Calibri" panose="020F0502020204030204"/>
              </a:rPr>
              <a:t>/health-professional/cancer-statistics/survival/</a:t>
            </a:r>
          </a:p>
        </p:txBody>
      </p:sp>
      <p:sp>
        <p:nvSpPr>
          <p:cNvPr id="11" name="Content Placeholder 4">
            <a:extLst>
              <a:ext uri="{FF2B5EF4-FFF2-40B4-BE49-F238E27FC236}">
                <a16:creationId xmlns:a16="http://schemas.microsoft.com/office/drawing/2014/main" id="{AC74B054-2A9A-410A-8C0F-EEE024F8134E}"/>
              </a:ext>
            </a:extLst>
          </p:cNvPr>
          <p:cNvSpPr txBox="1">
            <a:spLocks/>
          </p:cNvSpPr>
          <p:nvPr/>
        </p:nvSpPr>
        <p:spPr>
          <a:xfrm>
            <a:off x="1952792" y="5273535"/>
            <a:ext cx="5659588" cy="944117"/>
          </a:xfrm>
          <a:prstGeom prst="rect">
            <a:avLst/>
          </a:prstGeom>
          <a:noFill/>
          <a:ln w="19050">
            <a:solidFill>
              <a:schemeClr val="tx1"/>
            </a:solidFill>
          </a:ln>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Early Diagnosis is strongly linked to survival</a:t>
            </a:r>
          </a:p>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Survival has doubled in 40 years</a:t>
            </a:r>
          </a:p>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Lagging behind other comparable nations</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259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735330" y="3042138"/>
            <a:ext cx="7886700" cy="773723"/>
          </a:xfrm>
        </p:spPr>
        <p:txBody>
          <a:bodyPr/>
          <a:lstStyle/>
          <a:p>
            <a:pPr algn="ctr"/>
            <a:r>
              <a:rPr lang="en-US" b="1" dirty="0">
                <a:latin typeface="Arial" panose="020B0604020202020204" pitchFamily="34" charset="0"/>
                <a:cs typeface="Arial" panose="020B0604020202020204" pitchFamily="34" charset="0"/>
              </a:rPr>
              <a:t>Reporting</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hlinkClick r:id="rId3"/>
            <a:extLst>
              <a:ext uri="{FF2B5EF4-FFF2-40B4-BE49-F238E27FC236}">
                <a16:creationId xmlns:a16="http://schemas.microsoft.com/office/drawing/2014/main" id="{62D9E28D-4FE7-A640-9C11-0456F3A00CB4}"/>
              </a:ext>
            </a:extLst>
          </p:cNvPr>
          <p:cNvPicPr>
            <a:picLocks noChangeAspect="1"/>
          </p:cNvPicPr>
          <p:nvPr/>
        </p:nvPicPr>
        <p:blipFill>
          <a:blip r:embed="rId4"/>
          <a:stretch>
            <a:fillRect/>
          </a:stretch>
        </p:blipFill>
        <p:spPr>
          <a:xfrm>
            <a:off x="8444230" y="6155915"/>
            <a:ext cx="355600" cy="355600"/>
          </a:xfrm>
          <a:prstGeom prst="rect">
            <a:avLst/>
          </a:prstGeom>
        </p:spPr>
      </p:pic>
      <p:pic>
        <p:nvPicPr>
          <p:cNvPr id="8" name="Picture 7">
            <a:hlinkClick r:id="rId5"/>
            <a:extLst>
              <a:ext uri="{FF2B5EF4-FFF2-40B4-BE49-F238E27FC236}">
                <a16:creationId xmlns:a16="http://schemas.microsoft.com/office/drawing/2014/main" id="{ED5D3229-6202-8649-BD68-BE1F5874EC38}"/>
              </a:ext>
            </a:extLst>
          </p:cNvPr>
          <p:cNvPicPr>
            <a:picLocks noChangeAspect="1"/>
          </p:cNvPicPr>
          <p:nvPr/>
        </p:nvPicPr>
        <p:blipFill>
          <a:blip r:embed="rId6"/>
          <a:stretch>
            <a:fillRect/>
          </a:stretch>
        </p:blipFill>
        <p:spPr>
          <a:xfrm>
            <a:off x="7468870" y="6155915"/>
            <a:ext cx="355600" cy="355600"/>
          </a:xfrm>
          <a:prstGeom prst="rect">
            <a:avLst/>
          </a:prstGeom>
        </p:spPr>
      </p:pic>
      <p:pic>
        <p:nvPicPr>
          <p:cNvPr id="9" name="Picture 8">
            <a:hlinkClick r:id="rId7"/>
            <a:extLst>
              <a:ext uri="{FF2B5EF4-FFF2-40B4-BE49-F238E27FC236}">
                <a16:creationId xmlns:a16="http://schemas.microsoft.com/office/drawing/2014/main" id="{A365C9B9-ECAF-314D-B205-EC3804C26381}"/>
              </a:ext>
            </a:extLst>
          </p:cNvPr>
          <p:cNvPicPr>
            <a:picLocks noChangeAspect="1"/>
          </p:cNvPicPr>
          <p:nvPr/>
        </p:nvPicPr>
        <p:blipFill>
          <a:blip r:embed="rId8"/>
          <a:stretch>
            <a:fillRect/>
          </a:stretch>
        </p:blipFill>
        <p:spPr>
          <a:xfrm>
            <a:off x="7956550" y="6155915"/>
            <a:ext cx="355600" cy="355600"/>
          </a:xfrm>
          <a:prstGeom prst="rect">
            <a:avLst/>
          </a:prstGeom>
        </p:spPr>
      </p:pic>
      <p:pic>
        <p:nvPicPr>
          <p:cNvPr id="13" name="Picture 12">
            <a:hlinkClick r:id="rId9"/>
            <a:extLst>
              <a:ext uri="{FF2B5EF4-FFF2-40B4-BE49-F238E27FC236}">
                <a16:creationId xmlns:a16="http://schemas.microsoft.com/office/drawing/2014/main" id="{A12DA5BD-3584-3F49-89BE-131D0D8E3FB4}"/>
              </a:ext>
            </a:extLst>
          </p:cNvPr>
          <p:cNvPicPr>
            <a:picLocks noChangeAspect="1"/>
          </p:cNvPicPr>
          <p:nvPr/>
        </p:nvPicPr>
        <p:blipFill>
          <a:blip r:embed="rId10"/>
          <a:stretch>
            <a:fillRect/>
          </a:stretch>
        </p:blipFill>
        <p:spPr>
          <a:xfrm>
            <a:off x="344170" y="6119774"/>
            <a:ext cx="1018656" cy="381581"/>
          </a:xfrm>
          <a:prstGeom prst="rect">
            <a:avLst/>
          </a:prstGeom>
        </p:spPr>
      </p:pic>
    </p:spTree>
    <p:extLst>
      <p:ext uri="{BB962C8B-B14F-4D97-AF65-F5344CB8AC3E}">
        <p14:creationId xmlns:p14="http://schemas.microsoft.com/office/powerpoint/2010/main" val="873372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4" descr="Picture 4"/>
          <p:cNvPicPr>
            <a:picLocks noChangeAspect="1"/>
          </p:cNvPicPr>
          <p:nvPr/>
        </p:nvPicPr>
        <p:blipFill>
          <a:blip r:embed="rId2"/>
          <a:stretch>
            <a:fillRect/>
          </a:stretch>
        </p:blipFill>
        <p:spPr>
          <a:xfrm>
            <a:off x="-1" y="-538199"/>
            <a:ext cx="9144000" cy="7375633"/>
          </a:xfrm>
          <a:prstGeom prst="rect">
            <a:avLst/>
          </a:prstGeom>
          <a:ln w="12700">
            <a:miter lim="400000"/>
          </a:ln>
        </p:spPr>
      </p:pic>
      <p:sp>
        <p:nvSpPr>
          <p:cNvPr id="177" name="Title 1"/>
          <p:cNvSpPr txBox="1">
            <a:spLocks noGrp="1"/>
          </p:cNvSpPr>
          <p:nvPr>
            <p:ph type="title"/>
          </p:nvPr>
        </p:nvSpPr>
        <p:spPr>
          <a:xfrm>
            <a:off x="1632369" y="-44488"/>
            <a:ext cx="5915025" cy="580293"/>
          </a:xfrm>
          <a:prstGeom prst="rect">
            <a:avLst/>
          </a:prstGeom>
        </p:spPr>
        <p:txBody>
          <a:bodyPr>
            <a:normAutofit fontScale="90000"/>
          </a:bodyPr>
          <a:lstStyle>
            <a:lvl1pPr algn="ctr">
              <a:defRPr sz="4800" b="1">
                <a:latin typeface="Arial"/>
                <a:ea typeface="Arial"/>
                <a:cs typeface="Arial"/>
                <a:sym typeface="Arial"/>
              </a:defRPr>
            </a:lvl1pPr>
          </a:lstStyle>
          <a:p>
            <a:r>
              <a:rPr dirty="0"/>
              <a:t>Reporting</a:t>
            </a:r>
          </a:p>
        </p:txBody>
      </p:sp>
      <p:graphicFrame>
        <p:nvGraphicFramePr>
          <p:cNvPr id="178" name="Content Placeholder 3"/>
          <p:cNvGraphicFramePr/>
          <p:nvPr>
            <p:extLst>
              <p:ext uri="{D42A27DB-BD31-4B8C-83A1-F6EECF244321}">
                <p14:modId xmlns:p14="http://schemas.microsoft.com/office/powerpoint/2010/main" val="1531289927"/>
              </p:ext>
            </p:extLst>
          </p:nvPr>
        </p:nvGraphicFramePr>
        <p:xfrm>
          <a:off x="607014" y="854770"/>
          <a:ext cx="7965736" cy="1916226"/>
        </p:xfrm>
        <a:graphic>
          <a:graphicData uri="http://schemas.openxmlformats.org/drawingml/2006/table">
            <a:tbl>
              <a:tblPr firstRow="1" bandRow="1"/>
              <a:tblGrid>
                <a:gridCol w="3982868">
                  <a:extLst>
                    <a:ext uri="{9D8B030D-6E8A-4147-A177-3AD203B41FA5}">
                      <a16:colId xmlns:a16="http://schemas.microsoft.com/office/drawing/2014/main" val="20000"/>
                    </a:ext>
                  </a:extLst>
                </a:gridCol>
                <a:gridCol w="3982868">
                  <a:extLst>
                    <a:ext uri="{9D8B030D-6E8A-4147-A177-3AD203B41FA5}">
                      <a16:colId xmlns:a16="http://schemas.microsoft.com/office/drawing/2014/main" val="20001"/>
                    </a:ext>
                  </a:extLst>
                </a:gridCol>
              </a:tblGrid>
              <a:tr h="212914">
                <a:tc gridSpan="2">
                  <a:txBody>
                    <a:bodyPr/>
                    <a:lstStyle/>
                    <a:p>
                      <a:pPr defTabSz="1828800">
                        <a:lnSpc>
                          <a:spcPct val="107000"/>
                        </a:lnSpc>
                        <a:defRPr sz="1800" b="0"/>
                      </a:pPr>
                      <a:r>
                        <a:rPr sz="800" b="1">
                          <a:solidFill>
                            <a:srgbClr val="FFFFFF"/>
                          </a:solidFill>
                          <a:latin typeface="Calibri"/>
                          <a:ea typeface="Calibri"/>
                          <a:cs typeface="Calibri"/>
                          <a:sym typeface="Calibri"/>
                        </a:rPr>
                        <a:t>Contact details for Cancer Champions</a:t>
                      </a:r>
                    </a:p>
                  </a:txBody>
                  <a:tcPr marL="0" marR="0" marT="0" marB="0" horzOverflow="overflow">
                    <a:lnL w="25400">
                      <a:solidFill>
                        <a:srgbClr val="FFFFFF"/>
                      </a:solidFill>
                    </a:lnL>
                    <a:lnR w="25400">
                      <a:solidFill>
                        <a:srgbClr val="FFFFFF"/>
                      </a:solidFill>
                    </a:lnR>
                    <a:lnT w="25400">
                      <a:solidFill>
                        <a:srgbClr val="FFFFFF"/>
                      </a:solidFill>
                    </a:lnT>
                    <a:lnB w="76200">
                      <a:solidFill>
                        <a:srgbClr val="FFFFFF"/>
                      </a:solidFill>
                    </a:lnB>
                    <a:solidFill>
                      <a:srgbClr val="4472C4"/>
                    </a:solidFill>
                  </a:tcPr>
                </a:tc>
                <a:tc hMerge="1">
                  <a:txBody>
                    <a:bodyPr/>
                    <a:lstStyle/>
                    <a:p>
                      <a:endParaRPr lang="en-US"/>
                    </a:p>
                  </a:txBody>
                  <a:tcPr/>
                </a:tc>
                <a:extLst>
                  <a:ext uri="{0D108BD9-81ED-4DB2-BD59-A6C34878D82A}">
                    <a16:rowId xmlns:a16="http://schemas.microsoft.com/office/drawing/2014/main" val="10000"/>
                  </a:ext>
                </a:extLst>
              </a:tr>
              <a:tr h="212914">
                <a:tc>
                  <a:txBody>
                    <a:bodyPr/>
                    <a:lstStyle/>
                    <a:p>
                      <a:pPr algn="l" defTabSz="1828800">
                        <a:lnSpc>
                          <a:spcPct val="107000"/>
                        </a:lnSpc>
                        <a:defRPr sz="1800"/>
                      </a:pPr>
                      <a:r>
                        <a:rPr sz="800" b="1">
                          <a:solidFill>
                            <a:srgbClr val="FFFFFF"/>
                          </a:solidFill>
                          <a:latin typeface="Calibri"/>
                          <a:ea typeface="Calibri"/>
                          <a:cs typeface="Calibri"/>
                          <a:sym typeface="Calibri"/>
                        </a:rPr>
                        <a:t>PCN name</a:t>
                      </a:r>
                    </a:p>
                  </a:txBody>
                  <a:tcPr marL="0" marR="0" marT="0" marB="0" horzOverflow="overflow">
                    <a:lnL w="25400">
                      <a:solidFill>
                        <a:srgbClr val="FFFFFF"/>
                      </a:solidFill>
                    </a:lnL>
                    <a:lnR w="25400">
                      <a:solidFill>
                        <a:srgbClr val="FFFFFF"/>
                      </a:solidFill>
                    </a:lnR>
                    <a:lnT w="76200">
                      <a:solidFill>
                        <a:srgbClr val="FFFFFF"/>
                      </a:solidFill>
                    </a:lnT>
                    <a:lnB w="25400">
                      <a:solidFill>
                        <a:srgbClr val="FFFFFF"/>
                      </a:solidFill>
                    </a:lnB>
                    <a:solidFill>
                      <a:srgbClr val="4472C4"/>
                    </a:solidFill>
                  </a:tcPr>
                </a:tc>
                <a:tc>
                  <a:txBody>
                    <a:bodyPr/>
                    <a:lstStyle/>
                    <a:p>
                      <a:pPr algn="l" defTabSz="1828800">
                        <a:lnSpc>
                          <a:spcPct val="107000"/>
                        </a:lnSpc>
                        <a:defRPr sz="1800"/>
                      </a:pPr>
                      <a:r>
                        <a:rPr sz="800">
                          <a:latin typeface="Calibri"/>
                          <a:ea typeface="Calibri"/>
                          <a:cs typeface="Calibri"/>
                          <a:sym typeface="Calibri"/>
                        </a:rPr>
                        <a:t> </a:t>
                      </a:r>
                    </a:p>
                  </a:txBody>
                  <a:tcPr marL="0" marR="0" marT="0" marB="0" horzOverflow="overflow">
                    <a:lnL w="25400">
                      <a:solidFill>
                        <a:srgbClr val="FFFFFF"/>
                      </a:solidFill>
                    </a:lnL>
                    <a:lnR w="25400">
                      <a:solidFill>
                        <a:srgbClr val="FFFFFF"/>
                      </a:solidFill>
                    </a:lnR>
                    <a:lnT w="76200">
                      <a:solidFill>
                        <a:srgbClr val="FFFFFF"/>
                      </a:solidFill>
                    </a:lnT>
                    <a:lnB w="25400">
                      <a:solidFill>
                        <a:srgbClr val="FFFFFF"/>
                      </a:solidFill>
                    </a:lnB>
                    <a:solidFill>
                      <a:srgbClr val="CDD4EA"/>
                    </a:solidFill>
                  </a:tcPr>
                </a:tc>
                <a:extLst>
                  <a:ext uri="{0D108BD9-81ED-4DB2-BD59-A6C34878D82A}">
                    <a16:rowId xmlns:a16="http://schemas.microsoft.com/office/drawing/2014/main" val="10001"/>
                  </a:ext>
                </a:extLst>
              </a:tr>
              <a:tr h="212914">
                <a:tc>
                  <a:txBody>
                    <a:bodyPr/>
                    <a:lstStyle/>
                    <a:p>
                      <a:pPr algn="l" defTabSz="1828800">
                        <a:lnSpc>
                          <a:spcPct val="107000"/>
                        </a:lnSpc>
                        <a:defRPr sz="1800"/>
                      </a:pPr>
                      <a:r>
                        <a:rPr sz="800" b="1">
                          <a:solidFill>
                            <a:srgbClr val="FFFFFF"/>
                          </a:solidFill>
                          <a:latin typeface="Calibri"/>
                          <a:ea typeface="Calibri"/>
                          <a:cs typeface="Calibri"/>
                          <a:sym typeface="Calibri"/>
                        </a:rPr>
                        <a:t>Name of Non Clinical Cancer Champion</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4472C4"/>
                    </a:solidFill>
                  </a:tcPr>
                </a:tc>
                <a:tc>
                  <a:txBody>
                    <a:bodyPr/>
                    <a:lstStyle/>
                    <a:p>
                      <a:pPr algn="l" defTabSz="1828800">
                        <a:lnSpc>
                          <a:spcPct val="107000"/>
                        </a:lnSpc>
                        <a:defRPr sz="1800"/>
                      </a:pPr>
                      <a:r>
                        <a:rPr sz="800">
                          <a:latin typeface="Calibri"/>
                          <a:ea typeface="Calibri"/>
                          <a:cs typeface="Calibri"/>
                          <a:sym typeface="Calibri"/>
                        </a:rPr>
                        <a:t> </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extLst>
                  <a:ext uri="{0D108BD9-81ED-4DB2-BD59-A6C34878D82A}">
                    <a16:rowId xmlns:a16="http://schemas.microsoft.com/office/drawing/2014/main" val="10002"/>
                  </a:ext>
                </a:extLst>
              </a:tr>
              <a:tr h="212914">
                <a:tc>
                  <a:txBody>
                    <a:bodyPr/>
                    <a:lstStyle/>
                    <a:p>
                      <a:pPr algn="l" defTabSz="1828800">
                        <a:lnSpc>
                          <a:spcPct val="107000"/>
                        </a:lnSpc>
                        <a:defRPr sz="1800"/>
                      </a:pPr>
                      <a:r>
                        <a:rPr sz="800" b="1">
                          <a:solidFill>
                            <a:srgbClr val="FFFFFF"/>
                          </a:solidFill>
                          <a:latin typeface="Calibri"/>
                          <a:ea typeface="Calibri"/>
                          <a:cs typeface="Calibri"/>
                          <a:sym typeface="Calibri"/>
                        </a:rPr>
                        <a:t>Role</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4472C4"/>
                    </a:solidFill>
                  </a:tcPr>
                </a:tc>
                <a:tc>
                  <a:txBody>
                    <a:bodyPr/>
                    <a:lstStyle/>
                    <a:p>
                      <a:pPr algn="l" defTabSz="1828800">
                        <a:lnSpc>
                          <a:spcPct val="107000"/>
                        </a:lnSpc>
                        <a:defRPr sz="1800"/>
                      </a:pPr>
                      <a:r>
                        <a:rPr sz="800" dirty="0">
                          <a:latin typeface="Calibri"/>
                          <a:ea typeface="Calibri"/>
                          <a:cs typeface="Calibri"/>
                          <a:sym typeface="Calibri"/>
                        </a:rPr>
                        <a:t> </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CDD4EA"/>
                    </a:solidFill>
                  </a:tcPr>
                </a:tc>
                <a:extLst>
                  <a:ext uri="{0D108BD9-81ED-4DB2-BD59-A6C34878D82A}">
                    <a16:rowId xmlns:a16="http://schemas.microsoft.com/office/drawing/2014/main" val="10003"/>
                  </a:ext>
                </a:extLst>
              </a:tr>
              <a:tr h="212914">
                <a:tc>
                  <a:txBody>
                    <a:bodyPr/>
                    <a:lstStyle/>
                    <a:p>
                      <a:pPr algn="l" defTabSz="1828800">
                        <a:lnSpc>
                          <a:spcPct val="107000"/>
                        </a:lnSpc>
                        <a:defRPr sz="1800"/>
                      </a:pPr>
                      <a:r>
                        <a:rPr sz="800" b="1">
                          <a:solidFill>
                            <a:srgbClr val="FFFFFF"/>
                          </a:solidFill>
                          <a:latin typeface="Calibri"/>
                          <a:ea typeface="Calibri"/>
                          <a:cs typeface="Calibri"/>
                          <a:sym typeface="Calibri"/>
                        </a:rPr>
                        <a:t>Email address</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4472C4"/>
                    </a:solidFill>
                  </a:tcPr>
                </a:tc>
                <a:tc>
                  <a:txBody>
                    <a:bodyPr/>
                    <a:lstStyle/>
                    <a:p>
                      <a:pPr algn="l" defTabSz="1828800">
                        <a:lnSpc>
                          <a:spcPct val="107000"/>
                        </a:lnSpc>
                        <a:defRPr sz="1800"/>
                      </a:pPr>
                      <a:r>
                        <a:rPr sz="800" dirty="0">
                          <a:latin typeface="Calibri"/>
                          <a:ea typeface="Calibri"/>
                          <a:cs typeface="Calibri"/>
                          <a:sym typeface="Calibri"/>
                        </a:rPr>
                        <a:t> </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extLst>
                  <a:ext uri="{0D108BD9-81ED-4DB2-BD59-A6C34878D82A}">
                    <a16:rowId xmlns:a16="http://schemas.microsoft.com/office/drawing/2014/main" val="10004"/>
                  </a:ext>
                </a:extLst>
              </a:tr>
              <a:tr h="212914">
                <a:tc>
                  <a:txBody>
                    <a:bodyPr/>
                    <a:lstStyle/>
                    <a:p>
                      <a:pPr algn="l" defTabSz="1828800">
                        <a:lnSpc>
                          <a:spcPct val="107000"/>
                        </a:lnSpc>
                        <a:defRPr sz="1800"/>
                      </a:pPr>
                      <a:r>
                        <a:rPr sz="800" b="1">
                          <a:solidFill>
                            <a:srgbClr val="FFFFFF"/>
                          </a:solidFill>
                          <a:latin typeface="Calibri"/>
                          <a:ea typeface="Calibri"/>
                          <a:cs typeface="Calibri"/>
                          <a:sym typeface="Calibri"/>
                        </a:rPr>
                        <a:t>Name of Clinical Cancer Champion</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4472C4"/>
                    </a:solidFill>
                  </a:tcPr>
                </a:tc>
                <a:tc>
                  <a:txBody>
                    <a:bodyPr/>
                    <a:lstStyle/>
                    <a:p>
                      <a:pPr algn="l" defTabSz="1828800">
                        <a:lnSpc>
                          <a:spcPct val="107000"/>
                        </a:lnSpc>
                        <a:defRPr sz="1800"/>
                      </a:pPr>
                      <a:r>
                        <a:rPr sz="800">
                          <a:latin typeface="Calibri"/>
                          <a:ea typeface="Calibri"/>
                          <a:cs typeface="Calibri"/>
                          <a:sym typeface="Calibri"/>
                        </a:rPr>
                        <a:t> </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CDD4EA"/>
                    </a:solidFill>
                  </a:tcPr>
                </a:tc>
                <a:extLst>
                  <a:ext uri="{0D108BD9-81ED-4DB2-BD59-A6C34878D82A}">
                    <a16:rowId xmlns:a16="http://schemas.microsoft.com/office/drawing/2014/main" val="10005"/>
                  </a:ext>
                </a:extLst>
              </a:tr>
              <a:tr h="212914">
                <a:tc>
                  <a:txBody>
                    <a:bodyPr/>
                    <a:lstStyle/>
                    <a:p>
                      <a:pPr algn="l" defTabSz="1828800">
                        <a:lnSpc>
                          <a:spcPct val="107000"/>
                        </a:lnSpc>
                        <a:defRPr sz="1800"/>
                      </a:pPr>
                      <a:r>
                        <a:rPr sz="800" b="1">
                          <a:solidFill>
                            <a:srgbClr val="FFFFFF"/>
                          </a:solidFill>
                          <a:latin typeface="Calibri"/>
                          <a:ea typeface="Calibri"/>
                          <a:cs typeface="Calibri"/>
                          <a:sym typeface="Calibri"/>
                        </a:rPr>
                        <a:t>Role</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4472C4"/>
                    </a:solidFill>
                  </a:tcPr>
                </a:tc>
                <a:tc>
                  <a:txBody>
                    <a:bodyPr/>
                    <a:lstStyle/>
                    <a:p>
                      <a:pPr algn="l" defTabSz="1828800">
                        <a:lnSpc>
                          <a:spcPct val="107000"/>
                        </a:lnSpc>
                        <a:defRPr sz="1800"/>
                      </a:pPr>
                      <a:r>
                        <a:rPr sz="800">
                          <a:latin typeface="Calibri"/>
                          <a:ea typeface="Calibri"/>
                          <a:cs typeface="Calibri"/>
                          <a:sym typeface="Calibri"/>
                        </a:rPr>
                        <a:t> </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extLst>
                  <a:ext uri="{0D108BD9-81ED-4DB2-BD59-A6C34878D82A}">
                    <a16:rowId xmlns:a16="http://schemas.microsoft.com/office/drawing/2014/main" val="10006"/>
                  </a:ext>
                </a:extLst>
              </a:tr>
              <a:tr h="212914">
                <a:tc>
                  <a:txBody>
                    <a:bodyPr/>
                    <a:lstStyle/>
                    <a:p>
                      <a:pPr algn="l" defTabSz="1828800">
                        <a:lnSpc>
                          <a:spcPct val="107000"/>
                        </a:lnSpc>
                        <a:defRPr sz="1800"/>
                      </a:pPr>
                      <a:r>
                        <a:rPr sz="800" b="1">
                          <a:solidFill>
                            <a:srgbClr val="FFFFFF"/>
                          </a:solidFill>
                          <a:latin typeface="Calibri"/>
                          <a:ea typeface="Calibri"/>
                          <a:cs typeface="Calibri"/>
                          <a:sym typeface="Calibri"/>
                        </a:rPr>
                        <a:t>Email address</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4472C4"/>
                    </a:solidFill>
                  </a:tcPr>
                </a:tc>
                <a:tc>
                  <a:txBody>
                    <a:bodyPr/>
                    <a:lstStyle/>
                    <a:p>
                      <a:pPr algn="l" defTabSz="1828800">
                        <a:lnSpc>
                          <a:spcPct val="107000"/>
                        </a:lnSpc>
                        <a:defRPr sz="1800"/>
                      </a:pPr>
                      <a:r>
                        <a:rPr sz="800" dirty="0">
                          <a:latin typeface="Calibri"/>
                          <a:ea typeface="Calibri"/>
                          <a:cs typeface="Calibri"/>
                          <a:sym typeface="Calibri"/>
                        </a:rPr>
                        <a:t> </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CDD4EA"/>
                    </a:solidFill>
                  </a:tcPr>
                </a:tc>
                <a:extLst>
                  <a:ext uri="{0D108BD9-81ED-4DB2-BD59-A6C34878D82A}">
                    <a16:rowId xmlns:a16="http://schemas.microsoft.com/office/drawing/2014/main" val="10007"/>
                  </a:ext>
                </a:extLst>
              </a:tr>
              <a:tr h="212914">
                <a:tc>
                  <a:txBody>
                    <a:bodyPr/>
                    <a:lstStyle/>
                    <a:p>
                      <a:pPr algn="l" defTabSz="1828800">
                        <a:lnSpc>
                          <a:spcPct val="107000"/>
                        </a:lnSpc>
                        <a:defRPr sz="1800"/>
                      </a:pPr>
                      <a:r>
                        <a:rPr sz="800" b="1" dirty="0">
                          <a:solidFill>
                            <a:srgbClr val="FFFFFF"/>
                          </a:solidFill>
                          <a:latin typeface="Calibri"/>
                          <a:ea typeface="Calibri"/>
                          <a:cs typeface="Calibri"/>
                          <a:sym typeface="Calibri"/>
                        </a:rPr>
                        <a:t>Which ARRS roles does your PCN employ/intend to employ?</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4472C4"/>
                    </a:solidFill>
                  </a:tcPr>
                </a:tc>
                <a:tc>
                  <a:txBody>
                    <a:bodyPr/>
                    <a:lstStyle/>
                    <a:p>
                      <a:pPr algn="l" defTabSz="1828800">
                        <a:lnSpc>
                          <a:spcPct val="107000"/>
                        </a:lnSpc>
                        <a:defRPr sz="1800"/>
                      </a:pPr>
                      <a:r>
                        <a:rPr sz="800" dirty="0">
                          <a:latin typeface="Calibri"/>
                          <a:ea typeface="Calibri"/>
                          <a:cs typeface="Calibri"/>
                          <a:sym typeface="Calibri"/>
                        </a:rPr>
                        <a:t> </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extLst>
                  <a:ext uri="{0D108BD9-81ED-4DB2-BD59-A6C34878D82A}">
                    <a16:rowId xmlns:a16="http://schemas.microsoft.com/office/drawing/2014/main" val="10008"/>
                  </a:ext>
                </a:extLst>
              </a:tr>
            </a:tbl>
          </a:graphicData>
        </a:graphic>
      </p:graphicFrame>
      <p:pic>
        <p:nvPicPr>
          <p:cNvPr id="180" name="Picture 6" descr="Picture 6">
            <a:hlinkClick r:id="rId3"/>
          </p:cNvPr>
          <p:cNvPicPr>
            <a:picLocks noChangeAspect="1"/>
          </p:cNvPicPr>
          <p:nvPr/>
        </p:nvPicPr>
        <p:blipFill>
          <a:blip r:embed="rId4"/>
          <a:stretch>
            <a:fillRect/>
          </a:stretch>
        </p:blipFill>
        <p:spPr>
          <a:xfrm>
            <a:off x="7476173" y="5474186"/>
            <a:ext cx="266700" cy="266700"/>
          </a:xfrm>
          <a:prstGeom prst="rect">
            <a:avLst/>
          </a:prstGeom>
          <a:ln w="12700">
            <a:miter lim="400000"/>
          </a:ln>
        </p:spPr>
      </p:pic>
      <p:pic>
        <p:nvPicPr>
          <p:cNvPr id="181" name="Picture 7" descr="Picture 7">
            <a:hlinkClick r:id="rId5"/>
          </p:cNvPr>
          <p:cNvPicPr>
            <a:picLocks noChangeAspect="1"/>
          </p:cNvPicPr>
          <p:nvPr/>
        </p:nvPicPr>
        <p:blipFill>
          <a:blip r:embed="rId6"/>
          <a:stretch>
            <a:fillRect/>
          </a:stretch>
        </p:blipFill>
        <p:spPr>
          <a:xfrm>
            <a:off x="6744653" y="5474186"/>
            <a:ext cx="266700" cy="266700"/>
          </a:xfrm>
          <a:prstGeom prst="rect">
            <a:avLst/>
          </a:prstGeom>
          <a:ln w="12700">
            <a:miter lim="400000"/>
          </a:ln>
        </p:spPr>
      </p:pic>
      <p:pic>
        <p:nvPicPr>
          <p:cNvPr id="182" name="Picture 8" descr="Picture 8">
            <a:hlinkClick r:id="rId7"/>
          </p:cNvPr>
          <p:cNvPicPr>
            <a:picLocks noChangeAspect="1"/>
          </p:cNvPicPr>
          <p:nvPr/>
        </p:nvPicPr>
        <p:blipFill>
          <a:blip r:embed="rId8"/>
          <a:stretch>
            <a:fillRect/>
          </a:stretch>
        </p:blipFill>
        <p:spPr>
          <a:xfrm>
            <a:off x="7110413" y="5474186"/>
            <a:ext cx="266700" cy="266700"/>
          </a:xfrm>
          <a:prstGeom prst="rect">
            <a:avLst/>
          </a:prstGeom>
          <a:ln w="12700">
            <a:miter lim="400000"/>
          </a:ln>
        </p:spPr>
      </p:pic>
      <p:pic>
        <p:nvPicPr>
          <p:cNvPr id="183" name="Picture 12" descr="Picture 12">
            <a:hlinkClick r:id="rId9"/>
          </p:cNvPr>
          <p:cNvPicPr>
            <a:picLocks noChangeAspect="1"/>
          </p:cNvPicPr>
          <p:nvPr/>
        </p:nvPicPr>
        <p:blipFill>
          <a:blip r:embed="rId10"/>
          <a:stretch>
            <a:fillRect/>
          </a:stretch>
        </p:blipFill>
        <p:spPr>
          <a:xfrm>
            <a:off x="1401128" y="5447081"/>
            <a:ext cx="763992" cy="286186"/>
          </a:xfrm>
          <a:prstGeom prst="rect">
            <a:avLst/>
          </a:prstGeom>
          <a:ln w="12700">
            <a:miter lim="400000"/>
          </a:ln>
        </p:spPr>
      </p:pic>
      <p:sp>
        <p:nvSpPr>
          <p:cNvPr id="184" name="Rectangle 1"/>
          <p:cNvSpPr txBox="1"/>
          <p:nvPr/>
        </p:nvSpPr>
        <p:spPr>
          <a:xfrm>
            <a:off x="3641546" y="492095"/>
            <a:ext cx="189667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a:solidFill>
                  <a:srgbClr val="1F4D78"/>
                </a:solidFill>
                <a:latin typeface="Calibri Light"/>
                <a:ea typeface="Calibri Light"/>
                <a:cs typeface="Calibri Light"/>
                <a:sym typeface="Calibri Light"/>
              </a:defRPr>
            </a:lvl1pPr>
          </a:lstStyle>
          <a:p>
            <a:pPr defTabSz="685800" eaLnBrk="1" fontAlgn="auto">
              <a:spcBef>
                <a:spcPts val="0"/>
              </a:spcBef>
              <a:spcAft>
                <a:spcPts val="0"/>
              </a:spcAft>
            </a:pPr>
            <a:r>
              <a:rPr kern="0" dirty="0"/>
              <a:t>Initial reporting</a:t>
            </a:r>
          </a:p>
        </p:txBody>
      </p:sp>
      <p:sp>
        <p:nvSpPr>
          <p:cNvPr id="185" name="Rectangle 11"/>
          <p:cNvSpPr txBox="1"/>
          <p:nvPr/>
        </p:nvSpPr>
        <p:spPr>
          <a:xfrm>
            <a:off x="2959218" y="2828633"/>
            <a:ext cx="3225563" cy="320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34290" bIns="34290">
            <a:spAutoFit/>
          </a:bodyPr>
          <a:lstStyle>
            <a:lvl1pPr algn="l" defTabSz="914400">
              <a:lnSpc>
                <a:spcPct val="107000"/>
              </a:lnSpc>
              <a:spcBef>
                <a:spcPts val="400"/>
              </a:spcBef>
              <a:defRPr>
                <a:solidFill>
                  <a:srgbClr val="1F4D78"/>
                </a:solidFill>
                <a:latin typeface="Calibri Light"/>
                <a:ea typeface="Calibri Light"/>
                <a:cs typeface="Calibri Light"/>
                <a:sym typeface="Calibri Light"/>
              </a:defRPr>
            </a:lvl1pPr>
          </a:lstStyle>
          <a:p>
            <a:pPr algn="ctr" defTabSz="342900" eaLnBrk="1" fontAlgn="auto">
              <a:spcBef>
                <a:spcPts val="150"/>
              </a:spcBef>
              <a:spcAft>
                <a:spcPts val="0"/>
              </a:spcAft>
            </a:pPr>
            <a:r>
              <a:rPr sz="1600" kern="0" dirty="0"/>
              <a:t>Reporting requirements at end of LIS</a:t>
            </a:r>
          </a:p>
        </p:txBody>
      </p:sp>
      <p:graphicFrame>
        <p:nvGraphicFramePr>
          <p:cNvPr id="186" name="Table 13"/>
          <p:cNvGraphicFramePr/>
          <p:nvPr>
            <p:extLst>
              <p:ext uri="{D42A27DB-BD31-4B8C-83A1-F6EECF244321}">
                <p14:modId xmlns:p14="http://schemas.microsoft.com/office/powerpoint/2010/main" val="1982280443"/>
              </p:ext>
            </p:extLst>
          </p:nvPr>
        </p:nvGraphicFramePr>
        <p:xfrm>
          <a:off x="607013" y="3308346"/>
          <a:ext cx="7849153" cy="858428"/>
        </p:xfrm>
        <a:graphic>
          <a:graphicData uri="http://schemas.openxmlformats.org/drawingml/2006/table">
            <a:tbl>
              <a:tblPr firstRow="1" bandRow="1"/>
              <a:tblGrid>
                <a:gridCol w="4225484">
                  <a:extLst>
                    <a:ext uri="{9D8B030D-6E8A-4147-A177-3AD203B41FA5}">
                      <a16:colId xmlns:a16="http://schemas.microsoft.com/office/drawing/2014/main" val="20000"/>
                    </a:ext>
                  </a:extLst>
                </a:gridCol>
                <a:gridCol w="3623669">
                  <a:extLst>
                    <a:ext uri="{9D8B030D-6E8A-4147-A177-3AD203B41FA5}">
                      <a16:colId xmlns:a16="http://schemas.microsoft.com/office/drawing/2014/main" val="20001"/>
                    </a:ext>
                  </a:extLst>
                </a:gridCol>
              </a:tblGrid>
              <a:tr h="168595">
                <a:tc>
                  <a:txBody>
                    <a:bodyPr/>
                    <a:lstStyle/>
                    <a:p>
                      <a:pPr algn="l" defTabSz="1828800">
                        <a:lnSpc>
                          <a:spcPct val="107000"/>
                        </a:lnSpc>
                        <a:defRPr sz="1800" b="0"/>
                      </a:pPr>
                      <a:r>
                        <a:rPr sz="800" b="1">
                          <a:solidFill>
                            <a:srgbClr val="FFFFFF"/>
                          </a:solidFill>
                          <a:latin typeface="Calibri"/>
                          <a:ea typeface="Calibri"/>
                          <a:cs typeface="Calibri"/>
                          <a:sym typeface="Calibri"/>
                        </a:rPr>
                        <a:t>Element</a:t>
                      </a:r>
                    </a:p>
                  </a:txBody>
                  <a:tcPr marL="0" marR="0" marT="0" marB="0" horzOverflow="overflow">
                    <a:lnL w="25400">
                      <a:solidFill>
                        <a:srgbClr val="FFFFFF"/>
                      </a:solidFill>
                    </a:lnL>
                    <a:lnR w="25400">
                      <a:solidFill>
                        <a:srgbClr val="FFFFFF"/>
                      </a:solidFill>
                    </a:lnR>
                    <a:lnT w="25400">
                      <a:solidFill>
                        <a:srgbClr val="FFFFFF"/>
                      </a:solidFill>
                    </a:lnT>
                    <a:lnB w="76200">
                      <a:solidFill>
                        <a:srgbClr val="FFFFFF"/>
                      </a:solidFill>
                    </a:lnB>
                    <a:solidFill>
                      <a:srgbClr val="4472C4"/>
                    </a:solidFill>
                  </a:tcPr>
                </a:tc>
                <a:tc>
                  <a:txBody>
                    <a:bodyPr/>
                    <a:lstStyle/>
                    <a:p>
                      <a:pPr algn="l" defTabSz="1828800">
                        <a:lnSpc>
                          <a:spcPct val="107000"/>
                        </a:lnSpc>
                        <a:defRPr sz="1800" b="0"/>
                      </a:pPr>
                      <a:r>
                        <a:rPr sz="800" b="1">
                          <a:solidFill>
                            <a:srgbClr val="FFFFFF"/>
                          </a:solidFill>
                          <a:latin typeface="Calibri"/>
                          <a:ea typeface="Calibri"/>
                          <a:cs typeface="Calibri"/>
                          <a:sym typeface="Calibri"/>
                        </a:rPr>
                        <a:t>Reporting Required</a:t>
                      </a:r>
                    </a:p>
                  </a:txBody>
                  <a:tcPr marL="0" marR="0" marT="0" marB="0" horzOverflow="overflow">
                    <a:lnL w="25400">
                      <a:solidFill>
                        <a:srgbClr val="FFFFFF"/>
                      </a:solidFill>
                    </a:lnL>
                    <a:lnR w="25400">
                      <a:solidFill>
                        <a:srgbClr val="FFFFFF"/>
                      </a:solidFill>
                    </a:lnR>
                    <a:lnT w="25400">
                      <a:solidFill>
                        <a:srgbClr val="FFFFFF"/>
                      </a:solidFill>
                    </a:lnT>
                    <a:lnB w="76200">
                      <a:solidFill>
                        <a:srgbClr val="FFFFFF"/>
                      </a:solidFill>
                    </a:lnB>
                    <a:solidFill>
                      <a:srgbClr val="4472C4"/>
                    </a:solidFill>
                  </a:tcPr>
                </a:tc>
                <a:extLst>
                  <a:ext uri="{0D108BD9-81ED-4DB2-BD59-A6C34878D82A}">
                    <a16:rowId xmlns:a16="http://schemas.microsoft.com/office/drawing/2014/main" val="10000"/>
                  </a:ext>
                </a:extLst>
              </a:tr>
              <a:tr h="168595">
                <a:tc gridSpan="2">
                  <a:txBody>
                    <a:bodyPr/>
                    <a:lstStyle/>
                    <a:p>
                      <a:pPr algn="l" defTabSz="1828800">
                        <a:lnSpc>
                          <a:spcPct val="107000"/>
                        </a:lnSpc>
                        <a:defRPr sz="1800"/>
                      </a:pPr>
                      <a:r>
                        <a:rPr sz="800" b="1">
                          <a:solidFill>
                            <a:srgbClr val="FFFFFF"/>
                          </a:solidFill>
                          <a:latin typeface="Calibri"/>
                          <a:ea typeface="Calibri"/>
                          <a:cs typeface="Calibri"/>
                          <a:sym typeface="Calibri"/>
                        </a:rPr>
                        <a:t>Non Clinical cancer champion</a:t>
                      </a:r>
                    </a:p>
                  </a:txBody>
                  <a:tcPr marL="0" marR="0" marT="0" marB="0" horzOverflow="overflow">
                    <a:lnL w="25400">
                      <a:solidFill>
                        <a:srgbClr val="FFFFFF"/>
                      </a:solidFill>
                    </a:lnL>
                    <a:lnR w="25400">
                      <a:solidFill>
                        <a:srgbClr val="FFFFFF"/>
                      </a:solidFill>
                    </a:lnR>
                    <a:lnT w="76200">
                      <a:solidFill>
                        <a:srgbClr val="FFFFFF"/>
                      </a:solidFill>
                    </a:lnT>
                    <a:lnB w="25400">
                      <a:solidFill>
                        <a:srgbClr val="FFFFFF"/>
                      </a:solidFill>
                    </a:lnB>
                    <a:solidFill>
                      <a:srgbClr val="4472C4"/>
                    </a:solidFill>
                  </a:tcPr>
                </a:tc>
                <a:tc hMerge="1">
                  <a:txBody>
                    <a:bodyPr/>
                    <a:lstStyle/>
                    <a:p>
                      <a:endParaRPr lang="en-US"/>
                    </a:p>
                  </a:txBody>
                  <a:tcPr/>
                </a:tc>
                <a:extLst>
                  <a:ext uri="{0D108BD9-81ED-4DB2-BD59-A6C34878D82A}">
                    <a16:rowId xmlns:a16="http://schemas.microsoft.com/office/drawing/2014/main" val="10001"/>
                  </a:ext>
                </a:extLst>
              </a:tr>
              <a:tr h="521238">
                <a:tc>
                  <a:txBody>
                    <a:bodyPr/>
                    <a:lstStyle/>
                    <a:p>
                      <a:pPr algn="l" defTabSz="1828800">
                        <a:lnSpc>
                          <a:spcPct val="107000"/>
                        </a:lnSpc>
                        <a:defRPr sz="1800"/>
                      </a:pPr>
                      <a:r>
                        <a:rPr sz="800" b="1" dirty="0">
                          <a:solidFill>
                            <a:srgbClr val="FFFFFF"/>
                          </a:solidFill>
                          <a:latin typeface="Calibri"/>
                          <a:ea typeface="Calibri"/>
                          <a:cs typeface="Calibri"/>
                          <a:sym typeface="Calibri"/>
                        </a:rPr>
                        <a:t>Work with your clinical champion to use a variety of methods appropriate to your PCN population to provide messaging</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4472C4"/>
                    </a:solidFill>
                  </a:tcPr>
                </a:tc>
                <a:tc>
                  <a:txBody>
                    <a:bodyPr/>
                    <a:lstStyle/>
                    <a:p>
                      <a:pPr algn="l" defTabSz="1828800">
                        <a:lnSpc>
                          <a:spcPct val="107000"/>
                        </a:lnSpc>
                        <a:defRPr sz="1800"/>
                      </a:pPr>
                      <a:r>
                        <a:rPr sz="800" dirty="0">
                          <a:latin typeface="Calibri"/>
                          <a:ea typeface="Calibri"/>
                          <a:cs typeface="Calibri"/>
                          <a:sym typeface="Calibri"/>
                        </a:rPr>
                        <a:t>Share how you communicated your messaging and any thoughts on results</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extLst>
                  <a:ext uri="{0D108BD9-81ED-4DB2-BD59-A6C34878D82A}">
                    <a16:rowId xmlns:a16="http://schemas.microsoft.com/office/drawing/2014/main" val="10002"/>
                  </a:ext>
                </a:extLst>
              </a:tr>
            </a:tbl>
          </a:graphicData>
        </a:graphic>
      </p:graphicFrame>
      <p:graphicFrame>
        <p:nvGraphicFramePr>
          <p:cNvPr id="187" name="Table 14"/>
          <p:cNvGraphicFramePr/>
          <p:nvPr>
            <p:extLst>
              <p:ext uri="{D42A27DB-BD31-4B8C-83A1-F6EECF244321}">
                <p14:modId xmlns:p14="http://schemas.microsoft.com/office/powerpoint/2010/main" val="1558090562"/>
              </p:ext>
            </p:extLst>
          </p:nvPr>
        </p:nvGraphicFramePr>
        <p:xfrm>
          <a:off x="607014" y="4338126"/>
          <a:ext cx="7849152" cy="1108955"/>
        </p:xfrm>
        <a:graphic>
          <a:graphicData uri="http://schemas.openxmlformats.org/drawingml/2006/table">
            <a:tbl>
              <a:tblPr firstRow="1" bandRow="1"/>
              <a:tblGrid>
                <a:gridCol w="4296790">
                  <a:extLst>
                    <a:ext uri="{9D8B030D-6E8A-4147-A177-3AD203B41FA5}">
                      <a16:colId xmlns:a16="http://schemas.microsoft.com/office/drawing/2014/main" val="20000"/>
                    </a:ext>
                  </a:extLst>
                </a:gridCol>
                <a:gridCol w="1035802">
                  <a:extLst>
                    <a:ext uri="{9D8B030D-6E8A-4147-A177-3AD203B41FA5}">
                      <a16:colId xmlns:a16="http://schemas.microsoft.com/office/drawing/2014/main" val="20001"/>
                    </a:ext>
                  </a:extLst>
                </a:gridCol>
                <a:gridCol w="1258280">
                  <a:extLst>
                    <a:ext uri="{9D8B030D-6E8A-4147-A177-3AD203B41FA5}">
                      <a16:colId xmlns:a16="http://schemas.microsoft.com/office/drawing/2014/main" val="20002"/>
                    </a:ext>
                  </a:extLst>
                </a:gridCol>
                <a:gridCol w="1258280">
                  <a:extLst>
                    <a:ext uri="{9D8B030D-6E8A-4147-A177-3AD203B41FA5}">
                      <a16:colId xmlns:a16="http://schemas.microsoft.com/office/drawing/2014/main" val="20003"/>
                    </a:ext>
                  </a:extLst>
                </a:gridCol>
              </a:tblGrid>
              <a:tr h="134911">
                <a:tc gridSpan="2">
                  <a:txBody>
                    <a:bodyPr/>
                    <a:lstStyle/>
                    <a:p>
                      <a:pPr algn="l" defTabSz="1828800">
                        <a:lnSpc>
                          <a:spcPct val="107000"/>
                        </a:lnSpc>
                        <a:defRPr sz="1800" b="0"/>
                      </a:pPr>
                      <a:r>
                        <a:rPr sz="800" b="1">
                          <a:solidFill>
                            <a:srgbClr val="FFFFFF"/>
                          </a:solidFill>
                          <a:latin typeface="Calibri"/>
                          <a:ea typeface="Calibri"/>
                          <a:cs typeface="Calibri"/>
                          <a:sym typeface="Calibri"/>
                        </a:rPr>
                        <a:t>Element</a:t>
                      </a:r>
                    </a:p>
                  </a:txBody>
                  <a:tcPr marL="0" marR="0" marT="0" marB="0" horzOverflow="overflow">
                    <a:lnL w="25400">
                      <a:solidFill>
                        <a:srgbClr val="FFFFFF"/>
                      </a:solidFill>
                    </a:lnL>
                    <a:lnR w="25400">
                      <a:solidFill>
                        <a:srgbClr val="FFFFFF"/>
                      </a:solidFill>
                    </a:lnR>
                    <a:lnT w="25400">
                      <a:solidFill>
                        <a:srgbClr val="FFFFFF"/>
                      </a:solidFill>
                    </a:lnT>
                    <a:lnB w="76200">
                      <a:solidFill>
                        <a:srgbClr val="FFFFFF"/>
                      </a:solidFill>
                    </a:lnB>
                    <a:solidFill>
                      <a:srgbClr val="4472C4"/>
                    </a:solidFill>
                  </a:tcPr>
                </a:tc>
                <a:tc hMerge="1">
                  <a:txBody>
                    <a:bodyPr/>
                    <a:lstStyle/>
                    <a:p>
                      <a:endParaRPr lang="en-US"/>
                    </a:p>
                  </a:txBody>
                  <a:tcPr/>
                </a:tc>
                <a:tc gridSpan="2">
                  <a:txBody>
                    <a:bodyPr/>
                    <a:lstStyle/>
                    <a:p>
                      <a:pPr algn="l" defTabSz="1828800">
                        <a:lnSpc>
                          <a:spcPct val="107000"/>
                        </a:lnSpc>
                        <a:defRPr sz="1800" b="0"/>
                      </a:pPr>
                      <a:r>
                        <a:rPr sz="800" b="1">
                          <a:solidFill>
                            <a:srgbClr val="FFFFFF"/>
                          </a:solidFill>
                          <a:latin typeface="Calibri"/>
                          <a:ea typeface="Calibri"/>
                          <a:cs typeface="Calibri"/>
                          <a:sym typeface="Calibri"/>
                        </a:rPr>
                        <a:t>Reporting Required</a:t>
                      </a:r>
                    </a:p>
                  </a:txBody>
                  <a:tcPr marL="0" marR="0" marT="0" marB="0" horzOverflow="overflow">
                    <a:lnL w="25400">
                      <a:solidFill>
                        <a:srgbClr val="FFFFFF"/>
                      </a:solidFill>
                    </a:lnL>
                    <a:lnR w="25400">
                      <a:solidFill>
                        <a:srgbClr val="FFFFFF"/>
                      </a:solidFill>
                    </a:lnR>
                    <a:lnT w="25400">
                      <a:solidFill>
                        <a:srgbClr val="FFFFFF"/>
                      </a:solidFill>
                    </a:lnT>
                    <a:lnB w="76200">
                      <a:solidFill>
                        <a:srgbClr val="FFFFFF"/>
                      </a:solidFill>
                    </a:lnB>
                    <a:solidFill>
                      <a:srgbClr val="4472C4"/>
                    </a:solidFill>
                  </a:tcPr>
                </a:tc>
                <a:tc hMerge="1">
                  <a:txBody>
                    <a:bodyPr/>
                    <a:lstStyle/>
                    <a:p>
                      <a:endParaRPr lang="en-US"/>
                    </a:p>
                  </a:txBody>
                  <a:tcPr/>
                </a:tc>
                <a:extLst>
                  <a:ext uri="{0D108BD9-81ED-4DB2-BD59-A6C34878D82A}">
                    <a16:rowId xmlns:a16="http://schemas.microsoft.com/office/drawing/2014/main" val="10000"/>
                  </a:ext>
                </a:extLst>
              </a:tr>
              <a:tr h="139846">
                <a:tc gridSpan="3">
                  <a:txBody>
                    <a:bodyPr/>
                    <a:lstStyle/>
                    <a:p>
                      <a:pPr algn="l" defTabSz="1828800">
                        <a:lnSpc>
                          <a:spcPct val="107000"/>
                        </a:lnSpc>
                        <a:defRPr sz="1800"/>
                      </a:pPr>
                      <a:r>
                        <a:rPr sz="800" b="1">
                          <a:solidFill>
                            <a:srgbClr val="FFFFFF"/>
                          </a:solidFill>
                          <a:latin typeface="Calibri"/>
                          <a:ea typeface="Calibri"/>
                          <a:cs typeface="Calibri"/>
                          <a:sym typeface="Calibri"/>
                        </a:rPr>
                        <a:t>Clinical cancer champion </a:t>
                      </a:r>
                    </a:p>
                  </a:txBody>
                  <a:tcPr marL="0" marR="0" marT="0" marB="0" horzOverflow="overflow">
                    <a:lnL w="25400">
                      <a:solidFill>
                        <a:srgbClr val="FFFFFF"/>
                      </a:solidFill>
                    </a:lnL>
                    <a:lnR w="25400">
                      <a:solidFill>
                        <a:srgbClr val="FFFFFF"/>
                      </a:solidFill>
                    </a:lnR>
                    <a:lnT w="76200">
                      <a:solidFill>
                        <a:srgbClr val="FFFFFF"/>
                      </a:solidFill>
                    </a:lnT>
                    <a:lnB w="25400">
                      <a:solidFill>
                        <a:srgbClr val="FFFFFF"/>
                      </a:solidFill>
                    </a:lnB>
                    <a:solidFill>
                      <a:srgbClr val="4472C4"/>
                    </a:solidFill>
                  </a:tcPr>
                </a:tc>
                <a:tc hMerge="1">
                  <a:txBody>
                    <a:bodyPr/>
                    <a:lstStyle/>
                    <a:p>
                      <a:endParaRPr lang="en-US"/>
                    </a:p>
                  </a:txBody>
                  <a:tcPr/>
                </a:tc>
                <a:tc hMerge="1">
                  <a:txBody>
                    <a:bodyPr/>
                    <a:lstStyle/>
                    <a:p>
                      <a:endParaRPr lang="en-US"/>
                    </a:p>
                  </a:txBody>
                  <a:tcPr/>
                </a:tc>
                <a:tc>
                  <a:txBody>
                    <a:bodyPr/>
                    <a:lstStyle/>
                    <a:p>
                      <a:pPr algn="l" defTabSz="1828800">
                        <a:lnSpc>
                          <a:spcPct val="107000"/>
                        </a:lnSpc>
                        <a:spcBef>
                          <a:spcPts val="1600"/>
                        </a:spcBef>
                        <a:defRPr sz="1800"/>
                      </a:pPr>
                      <a:r>
                        <a:rPr sz="800">
                          <a:latin typeface="Calibri"/>
                          <a:ea typeface="Calibri"/>
                          <a:cs typeface="Calibri"/>
                          <a:sym typeface="Calibri"/>
                        </a:rPr>
                        <a:t> </a:t>
                      </a:r>
                    </a:p>
                  </a:txBody>
                  <a:tcPr marL="0" marR="0" marT="0" marB="0"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CDD4EA"/>
                    </a:solidFill>
                  </a:tcPr>
                </a:tc>
                <a:extLst>
                  <a:ext uri="{0D108BD9-81ED-4DB2-BD59-A6C34878D82A}">
                    <a16:rowId xmlns:a16="http://schemas.microsoft.com/office/drawing/2014/main" val="10001"/>
                  </a:ext>
                </a:extLst>
              </a:tr>
              <a:tr h="417099">
                <a:tc>
                  <a:txBody>
                    <a:bodyPr/>
                    <a:lstStyle/>
                    <a:p>
                      <a:pPr algn="l" defTabSz="1828800">
                        <a:lnSpc>
                          <a:spcPct val="107000"/>
                        </a:lnSpc>
                        <a:defRPr sz="1800"/>
                      </a:pPr>
                      <a:r>
                        <a:rPr sz="800" b="1">
                          <a:solidFill>
                            <a:srgbClr val="FFFFFF"/>
                          </a:solidFill>
                          <a:latin typeface="Calibri"/>
                          <a:ea typeface="Calibri"/>
                          <a:cs typeface="Calibri"/>
                          <a:sym typeface="Calibri"/>
                        </a:rPr>
                        <a:t>Review the use of symptomatic Faecal Immunochemical Test (FIT) in the PCN.</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4472C4"/>
                    </a:solidFill>
                  </a:tcPr>
                </a:tc>
                <a:tc gridSpan="3">
                  <a:txBody>
                    <a:bodyPr/>
                    <a:lstStyle/>
                    <a:p>
                      <a:pPr algn="l" defTabSz="1828800">
                        <a:lnSpc>
                          <a:spcPct val="107000"/>
                        </a:lnSpc>
                        <a:defRPr sz="2000">
                          <a:latin typeface="Calibri"/>
                          <a:ea typeface="Calibri"/>
                          <a:cs typeface="Calibri"/>
                          <a:sym typeface="Calibri"/>
                        </a:defRPr>
                      </a:pPr>
                      <a:r>
                        <a:rPr sz="800"/>
                        <a:t>Share learning and plans for improvement</a:t>
                      </a:r>
                    </a:p>
                    <a:p>
                      <a:pPr algn="l" defTabSz="1828800">
                        <a:lnSpc>
                          <a:spcPct val="107000"/>
                        </a:lnSpc>
                        <a:defRPr sz="2000">
                          <a:latin typeface="Calibri"/>
                          <a:ea typeface="Calibri"/>
                          <a:cs typeface="Calibri"/>
                          <a:sym typeface="Calibri"/>
                        </a:defRPr>
                      </a:pPr>
                      <a:r>
                        <a:rPr sz="800"/>
                        <a:t> </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17099">
                <a:tc>
                  <a:txBody>
                    <a:bodyPr/>
                    <a:lstStyle/>
                    <a:p>
                      <a:pPr algn="l" defTabSz="1828800">
                        <a:lnSpc>
                          <a:spcPct val="107000"/>
                        </a:lnSpc>
                        <a:defRPr sz="1800"/>
                      </a:pPr>
                      <a:r>
                        <a:rPr sz="800" b="1" dirty="0">
                          <a:solidFill>
                            <a:srgbClr val="FFFFFF"/>
                          </a:solidFill>
                          <a:latin typeface="Calibri"/>
                          <a:ea typeface="Calibri"/>
                          <a:cs typeface="Calibri"/>
                          <a:sym typeface="Calibri"/>
                        </a:rPr>
                        <a:t>Increase the use of clinical decision support tools for the diagnosis of cancer and safety netting.</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4472C4"/>
                    </a:solidFill>
                  </a:tcPr>
                </a:tc>
                <a:tc gridSpan="3">
                  <a:txBody>
                    <a:bodyPr/>
                    <a:lstStyle/>
                    <a:p>
                      <a:pPr algn="l" defTabSz="1828800">
                        <a:lnSpc>
                          <a:spcPct val="107000"/>
                        </a:lnSpc>
                        <a:defRPr sz="1800"/>
                      </a:pPr>
                      <a:r>
                        <a:rPr sz="800" dirty="0">
                          <a:latin typeface="Calibri"/>
                          <a:ea typeface="Calibri"/>
                          <a:cs typeface="Calibri"/>
                          <a:sym typeface="Calibri"/>
                        </a:rPr>
                        <a:t>Submit your reflections on what has changed at the end of the agreement</a:t>
                      </a:r>
                    </a:p>
                  </a:txBody>
                  <a:tcPr marL="0" marR="0" marT="0" marB="0" horzOverflow="overflow">
                    <a:lnL w="25400">
                      <a:solidFill>
                        <a:srgbClr val="FFFFFF"/>
                      </a:solidFill>
                    </a:lnL>
                    <a:lnR w="25400">
                      <a:solidFill>
                        <a:srgbClr val="FFFFFF"/>
                      </a:solidFill>
                    </a:lnR>
                    <a:lnT w="25400">
                      <a:solidFill>
                        <a:srgbClr val="FFFFFF"/>
                      </a:solidFill>
                    </a:lnT>
                    <a:lnB w="25400">
                      <a:solidFill>
                        <a:srgbClr val="FFFFFF"/>
                      </a:solidFill>
                    </a:lnB>
                    <a:solidFill>
                      <a:srgbClr val="CDD4E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557530" y="2292984"/>
            <a:ext cx="7886700" cy="1918069"/>
          </a:xfrm>
        </p:spPr>
        <p:txBody>
          <a:bodyPr/>
          <a:lstStyle/>
          <a:p>
            <a:pPr algn="ctr"/>
            <a:r>
              <a:rPr lang="en-US" sz="3200" b="1" dirty="0">
                <a:latin typeface="Arial" panose="020B0604020202020204" pitchFamily="34" charset="0"/>
                <a:cs typeface="Arial" panose="020B0604020202020204" pitchFamily="34" charset="0"/>
              </a:rPr>
              <a:t>Thank you</a:t>
            </a:r>
            <a:br>
              <a:rPr lang="en-US" sz="32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Any Questions?</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Tree>
    <p:extLst>
      <p:ext uri="{BB962C8B-B14F-4D97-AF65-F5344CB8AC3E}">
        <p14:creationId xmlns:p14="http://schemas.microsoft.com/office/powerpoint/2010/main" val="417169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557530" y="520432"/>
            <a:ext cx="7886700" cy="773723"/>
          </a:xfrm>
        </p:spPr>
        <p:txBody>
          <a:bodyPr/>
          <a:lstStyle/>
          <a:p>
            <a:pPr algn="ctr"/>
            <a:r>
              <a:rPr kumimoji="0" lang="en-GB" sz="3300" b="1" i="0" strike="noStrike" kern="1200" cap="none" spc="0" normalizeH="0" baseline="0" noProof="0" dirty="0">
                <a:ln>
                  <a:noFill/>
                </a:ln>
                <a:solidFill>
                  <a:prstClr val="black"/>
                </a:solidFill>
                <a:effectLst/>
                <a:uLnTx/>
                <a:uFillTx/>
                <a:latin typeface="Calibri" panose="020F0502020204030204"/>
                <a:ea typeface="+mj-ea"/>
                <a:cs typeface="Aharoni" panose="02010803020104030203" pitchFamily="2" charset="-79"/>
              </a:rPr>
              <a:t>NHS Long Term Plan 2019</a:t>
            </a:r>
            <a:endParaRPr lang="en-US" sz="32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11" name="Content Placeholder 2">
            <a:extLst>
              <a:ext uri="{FF2B5EF4-FFF2-40B4-BE49-F238E27FC236}">
                <a16:creationId xmlns:a16="http://schemas.microsoft.com/office/drawing/2014/main" id="{7E714EBB-C555-4D47-8662-B8E9D4C4DD44}"/>
              </a:ext>
            </a:extLst>
          </p:cNvPr>
          <p:cNvSpPr txBox="1">
            <a:spLocks/>
          </p:cNvSpPr>
          <p:nvPr/>
        </p:nvSpPr>
        <p:spPr>
          <a:xfrm>
            <a:off x="628650" y="2020668"/>
            <a:ext cx="3108173"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0" lang="en-US" sz="2100" b="1" i="0" strike="noStrike" kern="1200" cap="none" spc="0" normalizeH="0" baseline="0" noProof="0" dirty="0">
                <a:ln>
                  <a:noFill/>
                </a:ln>
                <a:solidFill>
                  <a:sysClr val="windowText" lastClr="000000"/>
                </a:solidFill>
                <a:effectLst/>
                <a:uLnTx/>
                <a:uFillTx/>
                <a:latin typeface="Calibri" panose="020F0502020204030204"/>
                <a:ea typeface="+mn-ea"/>
                <a:cs typeface="+mn-cs"/>
              </a:rPr>
              <a:t>LTP Target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Increase rates of diagnosis at stage 1 and 2 to 75% by 2028</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2016 52.6% England</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2016 55.6% Dorset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Increase number of people surviving their cancer &gt;5 years by 55,000</a:t>
            </a:r>
          </a:p>
        </p:txBody>
      </p:sp>
      <p:pic>
        <p:nvPicPr>
          <p:cNvPr id="12" name="Picture 11">
            <a:extLst>
              <a:ext uri="{FF2B5EF4-FFF2-40B4-BE49-F238E27FC236}">
                <a16:creationId xmlns:a16="http://schemas.microsoft.com/office/drawing/2014/main" id="{678D743A-A1F2-4F24-AC8A-CCB730AC7648}"/>
              </a:ext>
            </a:extLst>
          </p:cNvPr>
          <p:cNvPicPr>
            <a:picLocks noChangeAspect="1"/>
          </p:cNvPicPr>
          <p:nvPr/>
        </p:nvPicPr>
        <p:blipFill>
          <a:blip r:embed="rId12"/>
          <a:stretch>
            <a:fillRect/>
          </a:stretch>
        </p:blipFill>
        <p:spPr>
          <a:xfrm>
            <a:off x="3736823" y="2020668"/>
            <a:ext cx="1990725" cy="2816664"/>
          </a:xfrm>
          <a:prstGeom prst="rect">
            <a:avLst/>
          </a:prstGeom>
        </p:spPr>
      </p:pic>
      <p:pic>
        <p:nvPicPr>
          <p:cNvPr id="14" name="Picture 13">
            <a:extLst>
              <a:ext uri="{FF2B5EF4-FFF2-40B4-BE49-F238E27FC236}">
                <a16:creationId xmlns:a16="http://schemas.microsoft.com/office/drawing/2014/main" id="{8E77C87D-5AC1-4A85-A3C7-E723FFD811D0}"/>
              </a:ext>
            </a:extLst>
          </p:cNvPr>
          <p:cNvPicPr>
            <a:picLocks noChangeAspect="1"/>
          </p:cNvPicPr>
          <p:nvPr/>
        </p:nvPicPr>
        <p:blipFill>
          <a:blip r:embed="rId13"/>
          <a:stretch>
            <a:fillRect/>
          </a:stretch>
        </p:blipFill>
        <p:spPr>
          <a:xfrm>
            <a:off x="5914783" y="2143005"/>
            <a:ext cx="3108173" cy="3018830"/>
          </a:xfrm>
          <a:prstGeom prst="rect">
            <a:avLst/>
          </a:prstGeom>
        </p:spPr>
      </p:pic>
    </p:spTree>
    <p:extLst>
      <p:ext uri="{BB962C8B-B14F-4D97-AF65-F5344CB8AC3E}">
        <p14:creationId xmlns:p14="http://schemas.microsoft.com/office/powerpoint/2010/main" val="83061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6A8681-1BED-2D44-A384-5D4D3AB7F80E}"/>
              </a:ext>
            </a:extLst>
          </p:cNvPr>
          <p:cNvPicPr>
            <a:picLocks noChangeAspect="1"/>
          </p:cNvPicPr>
          <p:nvPr/>
        </p:nvPicPr>
        <p:blipFill>
          <a:blip r:embed="rId3"/>
          <a:stretch>
            <a:fillRect/>
          </a:stretch>
        </p:blipFill>
        <p:spPr>
          <a:xfrm>
            <a:off x="-1" y="0"/>
            <a:ext cx="9144001" cy="6966284"/>
          </a:xfrm>
          <a:prstGeom prst="rect">
            <a:avLst/>
          </a:prstGeom>
        </p:spPr>
      </p:pic>
      <p:sp>
        <p:nvSpPr>
          <p:cNvPr id="2" name="Title 1">
            <a:extLst>
              <a:ext uri="{FF2B5EF4-FFF2-40B4-BE49-F238E27FC236}">
                <a16:creationId xmlns:a16="http://schemas.microsoft.com/office/drawing/2014/main" id="{DC22C5EF-8B1E-7D4E-93A2-861BC1C27424}"/>
              </a:ext>
            </a:extLst>
          </p:cNvPr>
          <p:cNvSpPr>
            <a:spLocks noGrp="1"/>
          </p:cNvSpPr>
          <p:nvPr>
            <p:ph type="title"/>
          </p:nvPr>
        </p:nvSpPr>
        <p:spPr>
          <a:xfrm>
            <a:off x="916996" y="451354"/>
            <a:ext cx="7310006" cy="994172"/>
          </a:xfrm>
        </p:spPr>
        <p:txBody>
          <a:bodyPr/>
          <a:lstStyle/>
          <a:p>
            <a:pPr algn="ctr"/>
            <a:r>
              <a:rPr lang="en-US" b="1" dirty="0">
                <a:latin typeface="+mn-lt"/>
                <a:cs typeface="Aharoni" panose="02010803020104030203" pitchFamily="2" charset="-79"/>
              </a:rPr>
              <a:t>How are we going to achieve this?</a:t>
            </a:r>
          </a:p>
        </p:txBody>
      </p:sp>
      <p:sp>
        <p:nvSpPr>
          <p:cNvPr id="3" name="Content Placeholder 2">
            <a:extLst>
              <a:ext uri="{FF2B5EF4-FFF2-40B4-BE49-F238E27FC236}">
                <a16:creationId xmlns:a16="http://schemas.microsoft.com/office/drawing/2014/main" id="{2B1C767F-E3C8-B74B-9DC4-9BA3C4EC5FC3}"/>
              </a:ext>
            </a:extLst>
          </p:cNvPr>
          <p:cNvSpPr>
            <a:spLocks noGrp="1"/>
          </p:cNvSpPr>
          <p:nvPr>
            <p:ph idx="1"/>
          </p:nvPr>
        </p:nvSpPr>
        <p:spPr>
          <a:xfrm>
            <a:off x="1464764" y="2975844"/>
            <a:ext cx="5941913" cy="2018373"/>
          </a:xfrm>
        </p:spPr>
        <p:txBody>
          <a:bodyPr/>
          <a:lstStyle/>
          <a:p>
            <a:r>
              <a:rPr lang="en-US" dirty="0"/>
              <a:t>Working in Partnership </a:t>
            </a:r>
          </a:p>
          <a:p>
            <a:pPr lvl="1"/>
            <a:r>
              <a:rPr lang="en-US" dirty="0"/>
              <a:t>Primary and Secondary Care</a:t>
            </a:r>
          </a:p>
          <a:p>
            <a:r>
              <a:rPr lang="en-US" dirty="0"/>
              <a:t>DES/QOF</a:t>
            </a:r>
          </a:p>
          <a:p>
            <a:r>
              <a:rPr lang="en-US" dirty="0"/>
              <a:t>Referral Practice</a:t>
            </a:r>
          </a:p>
        </p:txBody>
      </p:sp>
      <p:pic>
        <p:nvPicPr>
          <p:cNvPr id="2050" name="Picture 2">
            <a:extLst>
              <a:ext uri="{FF2B5EF4-FFF2-40B4-BE49-F238E27FC236}">
                <a16:creationId xmlns:a16="http://schemas.microsoft.com/office/drawing/2014/main" id="{72511182-B029-2D48-91F5-A5527A4DB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64" y="2108845"/>
            <a:ext cx="7661491" cy="34601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044FC07-2D1A-0547-9C9B-66E5EA320210}"/>
              </a:ext>
            </a:extLst>
          </p:cNvPr>
          <p:cNvSpPr txBox="1"/>
          <p:nvPr/>
        </p:nvSpPr>
        <p:spPr>
          <a:xfrm>
            <a:off x="7264545" y="3152794"/>
            <a:ext cx="1683328" cy="1815882"/>
          </a:xfrm>
          <a:prstGeom prst="rect">
            <a:avLst/>
          </a:prstGeom>
          <a:noFill/>
        </p:spPr>
        <p:txBody>
          <a:bodyPr wrap="square" rtlCol="0">
            <a:spAutoFit/>
          </a:bodyPr>
          <a:lstStyle/>
          <a:p>
            <a:pPr defTabSz="685800" eaLnBrk="1" fontAlgn="auto" hangingPunct="1">
              <a:spcBef>
                <a:spcPts val="0"/>
              </a:spcBef>
              <a:spcAft>
                <a:spcPts val="0"/>
              </a:spcAft>
            </a:pPr>
            <a:r>
              <a:rPr lang="en-US" sz="1400" dirty="0">
                <a:solidFill>
                  <a:prstClr val="black"/>
                </a:solidFill>
                <a:latin typeface="Calibri" panose="020F0502020204030204"/>
              </a:rPr>
              <a:t>Focus of potential activity within primary care.</a:t>
            </a:r>
          </a:p>
          <a:p>
            <a:pPr defTabSz="685800" eaLnBrk="1" fontAlgn="auto" hangingPunct="1">
              <a:spcBef>
                <a:spcPts val="0"/>
              </a:spcBef>
              <a:spcAft>
                <a:spcPts val="0"/>
              </a:spcAft>
            </a:pPr>
            <a:r>
              <a:rPr lang="en-US" sz="1400" dirty="0">
                <a:solidFill>
                  <a:prstClr val="black"/>
                </a:solidFill>
                <a:latin typeface="Calibri" panose="020F0502020204030204"/>
              </a:rPr>
              <a:t>Also source of potential funding in Primary Care Network DES and QOF requirements</a:t>
            </a:r>
          </a:p>
        </p:txBody>
      </p:sp>
    </p:spTree>
    <p:extLst>
      <p:ext uri="{BB962C8B-B14F-4D97-AF65-F5344CB8AC3E}">
        <p14:creationId xmlns:p14="http://schemas.microsoft.com/office/powerpoint/2010/main" val="251297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4" name="Title 3">
            <a:extLst>
              <a:ext uri="{FF2B5EF4-FFF2-40B4-BE49-F238E27FC236}">
                <a16:creationId xmlns:a16="http://schemas.microsoft.com/office/drawing/2014/main" id="{998BD04F-2F80-46BE-9F2B-1F6D5BEF08B4}"/>
              </a:ext>
            </a:extLst>
          </p:cNvPr>
          <p:cNvSpPr>
            <a:spLocks noGrp="1"/>
          </p:cNvSpPr>
          <p:nvPr>
            <p:ph type="title"/>
          </p:nvPr>
        </p:nvSpPr>
        <p:spPr>
          <a:xfrm>
            <a:off x="557530" y="294640"/>
            <a:ext cx="7886700" cy="1325563"/>
          </a:xfrm>
        </p:spPr>
        <p:txBody>
          <a:bodyPr/>
          <a:lstStyle/>
          <a:p>
            <a:pPr algn="ctr"/>
            <a: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t>Early Detection of Cancer in Primary Care</a:t>
            </a:r>
            <a:b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t> contracts</a:t>
            </a:r>
            <a:endParaRPr lang="en-GB" sz="3600" b="1" dirty="0"/>
          </a:p>
        </p:txBody>
      </p:sp>
      <p:sp>
        <p:nvSpPr>
          <p:cNvPr id="14" name="TextBox 13">
            <a:extLst>
              <a:ext uri="{FF2B5EF4-FFF2-40B4-BE49-F238E27FC236}">
                <a16:creationId xmlns:a16="http://schemas.microsoft.com/office/drawing/2014/main" id="{50CB239B-4802-4228-8107-970FA49257E3}"/>
              </a:ext>
            </a:extLst>
          </p:cNvPr>
          <p:cNvSpPr txBox="1"/>
          <p:nvPr/>
        </p:nvSpPr>
        <p:spPr>
          <a:xfrm>
            <a:off x="689877" y="1714841"/>
            <a:ext cx="824230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Calibri"/>
                <a:ea typeface="+mn-ea"/>
                <a:cs typeface="+mn-cs"/>
              </a:rPr>
              <a:t>Early cancer diagnosis: QOF indicators (payment protected this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Calibri"/>
                <a:ea typeface="+mn-ea"/>
                <a:cs typeface="+mn-cs"/>
              </a:rPr>
              <a:t>QI005: </a:t>
            </a:r>
            <a:r>
              <a:rPr kumimoji="0" lang="en-GB" sz="1800" b="0" i="0" u="none" strike="noStrike" kern="1200" cap="none" spc="0" normalizeH="0" baseline="0" noProof="0" dirty="0">
                <a:ln>
                  <a:noFill/>
                </a:ln>
                <a:effectLst/>
                <a:uLnTx/>
                <a:uFillTx/>
                <a:latin typeface="Calibri"/>
                <a:ea typeface="+mn-ea"/>
                <a:cs typeface="+mn-cs"/>
              </a:rPr>
              <a:t>The contractor can demonstrate continuous quality improvement activity focussed upon early cancer diagnosis as specified in the QOF guidance (27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Calibri"/>
                <a:ea typeface="+mn-ea"/>
                <a:cs typeface="+mn-cs"/>
              </a:rPr>
              <a:t>QI006: </a:t>
            </a:r>
            <a:r>
              <a:rPr kumimoji="0" lang="en-GB" sz="1800" b="0" i="0" u="none" strike="noStrike" kern="1200" cap="none" spc="0" normalizeH="0" baseline="0" noProof="0" dirty="0">
                <a:ln>
                  <a:noFill/>
                </a:ln>
                <a:effectLst/>
                <a:uLnTx/>
                <a:uFillTx/>
                <a:latin typeface="Calibri"/>
                <a:ea typeface="+mn-ea"/>
                <a:cs typeface="+mn-cs"/>
              </a:rPr>
              <a:t>The contractor has participated in network activity to regularly share activity as specified in the QOF guidance. This would usually include participating in a minimum of two peer review meetings (10 points)</a:t>
            </a:r>
          </a:p>
        </p:txBody>
      </p:sp>
      <p:sp>
        <p:nvSpPr>
          <p:cNvPr id="15" name="TextBox 14">
            <a:extLst>
              <a:ext uri="{FF2B5EF4-FFF2-40B4-BE49-F238E27FC236}">
                <a16:creationId xmlns:a16="http://schemas.microsoft.com/office/drawing/2014/main" id="{D94A6662-9C6E-46A0-ADCB-D97BEA8B1ACC}"/>
              </a:ext>
            </a:extLst>
          </p:cNvPr>
          <p:cNvSpPr txBox="1"/>
          <p:nvPr/>
        </p:nvSpPr>
        <p:spPr>
          <a:xfrm>
            <a:off x="557530" y="3693571"/>
            <a:ext cx="8779795" cy="2145203"/>
          </a:xfrm>
          <a:prstGeom prst="rect">
            <a:avLst/>
          </a:prstGeom>
          <a:noFill/>
        </p:spPr>
        <p:txBody>
          <a:bodyPr wrap="square">
            <a:spAutoFit/>
          </a:bodyPr>
          <a:lstStyle/>
          <a:p>
            <a:pPr marR="0" lvl="0" algn="l" defTabSz="685800" rtl="0" eaLnBrk="1" fontAlgn="auto" latinLnBrk="0" hangingPunct="1">
              <a:lnSpc>
                <a:spcPct val="90000"/>
              </a:lnSpc>
              <a:spcBef>
                <a:spcPts val="750"/>
              </a:spcBef>
              <a:spcAft>
                <a:spcPts val="0"/>
              </a:spcAft>
              <a:buClrTx/>
              <a:buSzTx/>
              <a:tabLst/>
              <a:defRPr/>
            </a:pP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   PCN DES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Improve referral practice for suspected cancer using NICE NG12, clinical decision support tools, exploring practice data, utilising the Rapid Investigation Service (RDC), safety netting using a required code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Improve local uptake of national cancer screening programmes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Establish communities of practice</a:t>
            </a:r>
          </a:p>
        </p:txBody>
      </p:sp>
    </p:spTree>
    <p:extLst>
      <p:ext uri="{BB962C8B-B14F-4D97-AF65-F5344CB8AC3E}">
        <p14:creationId xmlns:p14="http://schemas.microsoft.com/office/powerpoint/2010/main" val="374681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4" name="Title 3">
            <a:extLst>
              <a:ext uri="{FF2B5EF4-FFF2-40B4-BE49-F238E27FC236}">
                <a16:creationId xmlns:a16="http://schemas.microsoft.com/office/drawing/2014/main" id="{998BD04F-2F80-46BE-9F2B-1F6D5BEF08B4}"/>
              </a:ext>
            </a:extLst>
          </p:cNvPr>
          <p:cNvSpPr>
            <a:spLocks noGrp="1"/>
          </p:cNvSpPr>
          <p:nvPr>
            <p:ph type="title"/>
          </p:nvPr>
        </p:nvSpPr>
        <p:spPr/>
        <p:txBody>
          <a:bodyPr/>
          <a:lstStyle/>
          <a:p>
            <a:pPr algn="ctr"/>
            <a: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t>Wessex Cancer Alliance, Dorset Cancer</a:t>
            </a:r>
            <a:b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t> Partnership</a:t>
            </a:r>
            <a:endParaRPr lang="en-GB" sz="3600" b="1" dirty="0"/>
          </a:p>
        </p:txBody>
      </p:sp>
      <p:sp>
        <p:nvSpPr>
          <p:cNvPr id="11" name="TextBox 10">
            <a:extLst>
              <a:ext uri="{FF2B5EF4-FFF2-40B4-BE49-F238E27FC236}">
                <a16:creationId xmlns:a16="http://schemas.microsoft.com/office/drawing/2014/main" id="{9431A919-C0F4-49A8-88A1-AA6E22824B06}"/>
              </a:ext>
            </a:extLst>
          </p:cNvPr>
          <p:cNvSpPr txBox="1"/>
          <p:nvPr/>
        </p:nvSpPr>
        <p:spPr>
          <a:xfrm>
            <a:off x="570230" y="1615149"/>
            <a:ext cx="8193505" cy="4198072"/>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WCA – Hampshire, Dorset and IoW.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Cancer alliances bring together clinical and managerial leads from acute trusts, health and social care and primary care to transform the diagnosis, treatment and care of cancer patients in their local area.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Dorset Cancer Partnership – CCG, Acute and community hospital trusts, primary care and third sector organisations to look at cancer standards, pathways and care in Dorset.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Team of 10 Cancer Alliance GPs, led by Jane McLeod for Hants IoW and Sarnia Ward for Dorset.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2 CRUK facilitators – Vicki Wright (Dorset) and Lucy Pickup </a:t>
            </a:r>
            <a:r>
              <a:rPr lang="en-GB" sz="2100" dirty="0">
                <a:solidFill>
                  <a:prstClr val="black"/>
                </a:solidFill>
                <a:latin typeface="Calibri" panose="020F0502020204030204"/>
              </a:rPr>
              <a:t>(</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Hants IoW)</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For support in Hants IoW –  </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england.wessexcanceralliance@nhs.net</a:t>
            </a:r>
            <a:endPar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For support in Dorset – </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dcp@dorsetccg.nhs.uk</a:t>
            </a:r>
            <a:endPar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07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3"/>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62D9E28D-4FE7-A640-9C11-0456F3A00CB4}"/>
              </a:ext>
            </a:extLst>
          </p:cNvPr>
          <p:cNvPicPr>
            <a:picLocks noChangeAspect="1"/>
          </p:cNvPicPr>
          <p:nvPr/>
        </p:nvPicPr>
        <p:blipFill>
          <a:blip r:embed="rId5"/>
          <a:stretch>
            <a:fillRect/>
          </a:stretch>
        </p:blipFill>
        <p:spPr>
          <a:xfrm>
            <a:off x="8444230" y="6155915"/>
            <a:ext cx="355600" cy="355600"/>
          </a:xfrm>
          <a:prstGeom prst="rect">
            <a:avLst/>
          </a:prstGeom>
        </p:spPr>
      </p:pic>
      <p:pic>
        <p:nvPicPr>
          <p:cNvPr id="8" name="Picture 7">
            <a:hlinkClick r:id="rId6"/>
            <a:extLst>
              <a:ext uri="{FF2B5EF4-FFF2-40B4-BE49-F238E27FC236}">
                <a16:creationId xmlns:a16="http://schemas.microsoft.com/office/drawing/2014/main" id="{ED5D3229-6202-8649-BD68-BE1F5874EC38}"/>
              </a:ext>
            </a:extLst>
          </p:cNvPr>
          <p:cNvPicPr>
            <a:picLocks noChangeAspect="1"/>
          </p:cNvPicPr>
          <p:nvPr/>
        </p:nvPicPr>
        <p:blipFill>
          <a:blip r:embed="rId7"/>
          <a:stretch>
            <a:fillRect/>
          </a:stretch>
        </p:blipFill>
        <p:spPr>
          <a:xfrm>
            <a:off x="7468870" y="6155915"/>
            <a:ext cx="355600" cy="355600"/>
          </a:xfrm>
          <a:prstGeom prst="rect">
            <a:avLst/>
          </a:prstGeom>
        </p:spPr>
      </p:pic>
      <p:pic>
        <p:nvPicPr>
          <p:cNvPr id="9" name="Picture 8">
            <a:hlinkClick r:id="rId8"/>
            <a:extLst>
              <a:ext uri="{FF2B5EF4-FFF2-40B4-BE49-F238E27FC236}">
                <a16:creationId xmlns:a16="http://schemas.microsoft.com/office/drawing/2014/main" id="{A365C9B9-ECAF-314D-B205-EC3804C26381}"/>
              </a:ext>
            </a:extLst>
          </p:cNvPr>
          <p:cNvPicPr>
            <a:picLocks noChangeAspect="1"/>
          </p:cNvPicPr>
          <p:nvPr/>
        </p:nvPicPr>
        <p:blipFill>
          <a:blip r:embed="rId9"/>
          <a:stretch>
            <a:fillRect/>
          </a:stretch>
        </p:blipFill>
        <p:spPr>
          <a:xfrm>
            <a:off x="7956550" y="6155915"/>
            <a:ext cx="355600" cy="355600"/>
          </a:xfrm>
          <a:prstGeom prst="rect">
            <a:avLst/>
          </a:prstGeom>
        </p:spPr>
      </p:pic>
      <p:pic>
        <p:nvPicPr>
          <p:cNvPr id="13" name="Picture 12">
            <a:hlinkClick r:id="rId10"/>
            <a:extLst>
              <a:ext uri="{FF2B5EF4-FFF2-40B4-BE49-F238E27FC236}">
                <a16:creationId xmlns:a16="http://schemas.microsoft.com/office/drawing/2014/main" id="{A12DA5BD-3584-3F49-89BE-131D0D8E3FB4}"/>
              </a:ext>
            </a:extLst>
          </p:cNvPr>
          <p:cNvPicPr>
            <a:picLocks noChangeAspect="1"/>
          </p:cNvPicPr>
          <p:nvPr/>
        </p:nvPicPr>
        <p:blipFill>
          <a:blip r:embed="rId11"/>
          <a:stretch>
            <a:fillRect/>
          </a:stretch>
        </p:blipFill>
        <p:spPr>
          <a:xfrm>
            <a:off x="344170" y="6119774"/>
            <a:ext cx="1018656" cy="381581"/>
          </a:xfrm>
          <a:prstGeom prst="rect">
            <a:avLst/>
          </a:prstGeom>
        </p:spPr>
      </p:pic>
      <p:sp>
        <p:nvSpPr>
          <p:cNvPr id="4" name="Title 3">
            <a:extLst>
              <a:ext uri="{FF2B5EF4-FFF2-40B4-BE49-F238E27FC236}">
                <a16:creationId xmlns:a16="http://schemas.microsoft.com/office/drawing/2014/main" id="{998BD04F-2F80-46BE-9F2B-1F6D5BEF08B4}"/>
              </a:ext>
            </a:extLst>
          </p:cNvPr>
          <p:cNvSpPr>
            <a:spLocks noGrp="1"/>
          </p:cNvSpPr>
          <p:nvPr>
            <p:ph type="title"/>
          </p:nvPr>
        </p:nvSpPr>
        <p:spPr/>
        <p:txBody>
          <a:bodyPr/>
          <a:lstStyle/>
          <a:p>
            <a:pPr algn="ctr"/>
            <a:r>
              <a:rPr kumimoji="0" lang="en-GB" sz="3300" b="1" i="0" u="none" strike="noStrike" kern="1200" cap="none" spc="0" normalizeH="0" baseline="0" noProof="0" dirty="0">
                <a:ln>
                  <a:noFill/>
                </a:ln>
                <a:solidFill>
                  <a:prstClr val="black"/>
                </a:solidFill>
                <a:effectLst/>
                <a:uLnTx/>
                <a:uFillTx/>
                <a:latin typeface="Calibri Light" panose="020F0302020204030204"/>
                <a:ea typeface="+mj-ea"/>
                <a:cs typeface="+mj-cs"/>
              </a:rPr>
              <a:t>2022 Cancer Early Detection LIS</a:t>
            </a:r>
            <a:br>
              <a:rPr kumimoji="0" lang="en-GB" sz="33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GB" sz="3300" b="1" i="0" u="none" strike="noStrike" kern="1200" cap="none" spc="0" normalizeH="0" baseline="0" noProof="0" dirty="0">
                <a:ln>
                  <a:noFill/>
                </a:ln>
                <a:solidFill>
                  <a:prstClr val="black"/>
                </a:solidFill>
                <a:effectLst/>
                <a:uLnTx/>
                <a:uFillTx/>
                <a:latin typeface="Calibri Light" panose="020F0302020204030204"/>
                <a:ea typeface="+mj-ea"/>
                <a:cs typeface="+mj-cs"/>
              </a:rPr>
              <a:t> (LES)</a:t>
            </a:r>
            <a:endParaRPr lang="en-GB" b="1" dirty="0"/>
          </a:p>
        </p:txBody>
      </p:sp>
      <p:sp>
        <p:nvSpPr>
          <p:cNvPr id="11" name="TextBox 10">
            <a:extLst>
              <a:ext uri="{FF2B5EF4-FFF2-40B4-BE49-F238E27FC236}">
                <a16:creationId xmlns:a16="http://schemas.microsoft.com/office/drawing/2014/main" id="{51081EBF-5E57-430F-8188-8E3E5AD841E0}"/>
              </a:ext>
            </a:extLst>
          </p:cNvPr>
          <p:cNvSpPr txBox="1"/>
          <p:nvPr/>
        </p:nvSpPr>
        <p:spPr>
          <a:xfrm>
            <a:off x="360947" y="1467852"/>
            <a:ext cx="8783053" cy="4488921"/>
          </a:xfrm>
          <a:prstGeom prst="rect">
            <a:avLst/>
          </a:prstGeom>
          <a:noFill/>
        </p:spPr>
        <p:txBody>
          <a:bodyPr wrap="square">
            <a:spAutoFit/>
          </a:bodyPr>
          <a:lstStyle/>
          <a:p>
            <a:pPr marR="0" lvl="0" algn="l" defTabSz="685800" rtl="0" eaLnBrk="1" fontAlgn="auto" latinLnBrk="0" hangingPunct="1">
              <a:lnSpc>
                <a:spcPct val="90000"/>
              </a:lnSpc>
              <a:spcBef>
                <a:spcPts val="750"/>
              </a:spcBef>
              <a:spcAft>
                <a:spcPts val="0"/>
              </a:spcAft>
              <a:buClrTx/>
              <a:buSzTx/>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Requirements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Identify a clinical and non clinical cancer lead and complete initial reporting</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Join this introductory webinar and mid point one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Non clinical lead to act as conduit for sharing the Wessex Cancer Alliance Primary Care newsletter and other important cancer information or educational opportunities within their PCN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Non clinical lead to work with clinical lead to share targeted messaging with their PCN population about cancer prevention and cancer signs and symptoms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Clinical lead to join FIT webinar and review use of FIT within the PCN, identify any areas for improvement and share this learning and plan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Clinical lead to join webinar on use of CDST.  Trial use of these in the PCN and share reflections of this.</a:t>
            </a:r>
          </a:p>
        </p:txBody>
      </p:sp>
    </p:spTree>
    <p:extLst>
      <p:ext uri="{BB962C8B-B14F-4D97-AF65-F5344CB8AC3E}">
        <p14:creationId xmlns:p14="http://schemas.microsoft.com/office/powerpoint/2010/main" val="59055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F0877-9B7E-6A40-8F46-5EFF54DFB535}"/>
              </a:ext>
            </a:extLst>
          </p:cNvPr>
          <p:cNvSpPr>
            <a:spLocks noGrp="1"/>
          </p:cNvSpPr>
          <p:nvPr>
            <p:ph type="title"/>
          </p:nvPr>
        </p:nvSpPr>
        <p:spPr>
          <a:xfrm>
            <a:off x="628650" y="2679846"/>
            <a:ext cx="7886700" cy="773723"/>
          </a:xfrm>
        </p:spPr>
        <p:txBody>
          <a:bodyPr/>
          <a:lstStyle/>
          <a:p>
            <a:pPr algn="ctr"/>
            <a:r>
              <a:rPr lang="en-US" b="1" dirty="0">
                <a:latin typeface="Arial" panose="020B0604020202020204" pitchFamily="34" charset="0"/>
                <a:cs typeface="Arial" panose="020B0604020202020204" pitchFamily="34" charset="0"/>
              </a:rPr>
              <a:t>Cancer champions</a:t>
            </a:r>
          </a:p>
        </p:txBody>
      </p:sp>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hlinkClick r:id="rId3"/>
            <a:extLst>
              <a:ext uri="{FF2B5EF4-FFF2-40B4-BE49-F238E27FC236}">
                <a16:creationId xmlns:a16="http://schemas.microsoft.com/office/drawing/2014/main" id="{62D9E28D-4FE7-A640-9C11-0456F3A00CB4}"/>
              </a:ext>
            </a:extLst>
          </p:cNvPr>
          <p:cNvPicPr>
            <a:picLocks noChangeAspect="1"/>
          </p:cNvPicPr>
          <p:nvPr/>
        </p:nvPicPr>
        <p:blipFill>
          <a:blip r:embed="rId4"/>
          <a:stretch>
            <a:fillRect/>
          </a:stretch>
        </p:blipFill>
        <p:spPr>
          <a:xfrm>
            <a:off x="8444230" y="6155915"/>
            <a:ext cx="355600" cy="355600"/>
          </a:xfrm>
          <a:prstGeom prst="rect">
            <a:avLst/>
          </a:prstGeom>
        </p:spPr>
      </p:pic>
      <p:pic>
        <p:nvPicPr>
          <p:cNvPr id="8" name="Picture 7">
            <a:hlinkClick r:id="rId5"/>
            <a:extLst>
              <a:ext uri="{FF2B5EF4-FFF2-40B4-BE49-F238E27FC236}">
                <a16:creationId xmlns:a16="http://schemas.microsoft.com/office/drawing/2014/main" id="{ED5D3229-6202-8649-BD68-BE1F5874EC38}"/>
              </a:ext>
            </a:extLst>
          </p:cNvPr>
          <p:cNvPicPr>
            <a:picLocks noChangeAspect="1"/>
          </p:cNvPicPr>
          <p:nvPr/>
        </p:nvPicPr>
        <p:blipFill>
          <a:blip r:embed="rId6"/>
          <a:stretch>
            <a:fillRect/>
          </a:stretch>
        </p:blipFill>
        <p:spPr>
          <a:xfrm>
            <a:off x="7468870" y="6155915"/>
            <a:ext cx="355600" cy="355600"/>
          </a:xfrm>
          <a:prstGeom prst="rect">
            <a:avLst/>
          </a:prstGeom>
        </p:spPr>
      </p:pic>
      <p:pic>
        <p:nvPicPr>
          <p:cNvPr id="9" name="Picture 8">
            <a:hlinkClick r:id="rId7"/>
            <a:extLst>
              <a:ext uri="{FF2B5EF4-FFF2-40B4-BE49-F238E27FC236}">
                <a16:creationId xmlns:a16="http://schemas.microsoft.com/office/drawing/2014/main" id="{A365C9B9-ECAF-314D-B205-EC3804C26381}"/>
              </a:ext>
            </a:extLst>
          </p:cNvPr>
          <p:cNvPicPr>
            <a:picLocks noChangeAspect="1"/>
          </p:cNvPicPr>
          <p:nvPr/>
        </p:nvPicPr>
        <p:blipFill>
          <a:blip r:embed="rId8"/>
          <a:stretch>
            <a:fillRect/>
          </a:stretch>
        </p:blipFill>
        <p:spPr>
          <a:xfrm>
            <a:off x="7956550" y="6155915"/>
            <a:ext cx="355600" cy="355600"/>
          </a:xfrm>
          <a:prstGeom prst="rect">
            <a:avLst/>
          </a:prstGeom>
        </p:spPr>
      </p:pic>
      <p:pic>
        <p:nvPicPr>
          <p:cNvPr id="13" name="Picture 12">
            <a:hlinkClick r:id="rId9"/>
            <a:extLst>
              <a:ext uri="{FF2B5EF4-FFF2-40B4-BE49-F238E27FC236}">
                <a16:creationId xmlns:a16="http://schemas.microsoft.com/office/drawing/2014/main" id="{A12DA5BD-3584-3F49-89BE-131D0D8E3FB4}"/>
              </a:ext>
            </a:extLst>
          </p:cNvPr>
          <p:cNvPicPr>
            <a:picLocks noChangeAspect="1"/>
          </p:cNvPicPr>
          <p:nvPr/>
        </p:nvPicPr>
        <p:blipFill>
          <a:blip r:embed="rId10"/>
          <a:stretch>
            <a:fillRect/>
          </a:stretch>
        </p:blipFill>
        <p:spPr>
          <a:xfrm>
            <a:off x="344170" y="6119774"/>
            <a:ext cx="1018656" cy="381581"/>
          </a:xfrm>
          <a:prstGeom prst="rect">
            <a:avLst/>
          </a:prstGeom>
        </p:spPr>
      </p:pic>
    </p:spTree>
    <p:extLst>
      <p:ext uri="{BB962C8B-B14F-4D97-AF65-F5344CB8AC3E}">
        <p14:creationId xmlns:p14="http://schemas.microsoft.com/office/powerpoint/2010/main" val="759737244"/>
      </p:ext>
    </p:extLst>
  </p:cSld>
  <p:clrMapOvr>
    <a:masterClrMapping/>
  </p:clrMapOvr>
</p:sld>
</file>

<file path=ppt/theme/theme1.xml><?xml version="1.0" encoding="utf-8"?>
<a:theme xmlns:a="http://schemas.openxmlformats.org/drawingml/2006/main" name="Wessex Delivery Plan 2122 21042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Compatibility Mode]" id="{E2D85C1F-D047-2342-A8D9-BFC2E119C8AA}" vid="{8A50198D-D61E-6E4E-8F31-33045C2273F8}"/>
    </a:ext>
  </a:extLst>
</a:theme>
</file>

<file path=ppt/theme/theme2.xml><?xml version="1.0" encoding="utf-8"?>
<a:theme xmlns:a="http://schemas.openxmlformats.org/drawingml/2006/main" name="1_Wessex Delivery Plan 2122 21042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Compatibility Mode]" id="{E2D85C1F-D047-2342-A8D9-BFC2E119C8AA}" vid="{8A50198D-D61E-6E4E-8F31-33045C2273F8}"/>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Compatibility Mode]" id="{E2D85C1F-D047-2342-A8D9-BFC2E119C8AA}" vid="{8A50198D-D61E-6E4E-8F31-33045C2273F8}"/>
    </a:ext>
  </a:extLst>
</a:theme>
</file>

<file path=ppt/theme/theme5.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Compatibility Mode]" id="{E2D85C1F-D047-2342-A8D9-BFC2E119C8AA}" vid="{8A50198D-D61E-6E4E-8F31-33045C2273F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6C65B381FA4448AE2B7CD377D8D1E5" ma:contentTypeVersion="14" ma:contentTypeDescription="Create a new document." ma:contentTypeScope="" ma:versionID="e5a9811282060e95165a0337fada302f">
  <xsd:schema xmlns:xsd="http://www.w3.org/2001/XMLSchema" xmlns:xs="http://www.w3.org/2001/XMLSchema" xmlns:p="http://schemas.microsoft.com/office/2006/metadata/properties" xmlns:ns3="c1903da4-9152-4585-b058-9bf37a5e436d" xmlns:ns4="f967628f-72f7-4441-a96a-237fa4e319db" targetNamespace="http://schemas.microsoft.com/office/2006/metadata/properties" ma:root="true" ma:fieldsID="4fbec50198ae30c4e049e083c3b5fe20" ns3:_="" ns4:_="">
    <xsd:import namespace="c1903da4-9152-4585-b058-9bf37a5e436d"/>
    <xsd:import namespace="f967628f-72f7-4441-a96a-237fa4e319d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03da4-9152-4585-b058-9bf37a5e4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67628f-72f7-4441-a96a-237fa4e319d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8CDB04-3CB2-4B37-9C55-76730EA7A133}">
  <ds:schemaRefs>
    <ds:schemaRef ds:uri="http://schemas.microsoft.com/sharepoint/v3/contenttype/forms"/>
  </ds:schemaRefs>
</ds:datastoreItem>
</file>

<file path=customXml/itemProps2.xml><?xml version="1.0" encoding="utf-8"?>
<ds:datastoreItem xmlns:ds="http://schemas.openxmlformats.org/officeDocument/2006/customXml" ds:itemID="{8CFE4FEC-46E3-46A0-A760-E490CABC3E3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EA52FA0-E3B8-40EB-BAB5-D63B6E707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03da4-9152-4585-b058-9bf37a5e436d"/>
    <ds:schemaRef ds:uri="f967628f-72f7-4441-a96a-237fa4e319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Wessex Delivery Plan 2122 210421</Template>
  <TotalTime>3963</TotalTime>
  <Words>2196</Words>
  <Application>Microsoft Office PowerPoint</Application>
  <PresentationFormat>On-screen Show (4:3)</PresentationFormat>
  <Paragraphs>230</Paragraphs>
  <Slides>32</Slides>
  <Notes>22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32</vt:i4>
      </vt:variant>
    </vt:vector>
  </HeadingPairs>
  <TitlesOfParts>
    <vt:vector size="44" baseType="lpstr">
      <vt:lpstr>Arial</vt:lpstr>
      <vt:lpstr>Calibri</vt:lpstr>
      <vt:lpstr>Calibri Light</vt:lpstr>
      <vt:lpstr>Graphik</vt:lpstr>
      <vt:lpstr>Graphik Medium</vt:lpstr>
      <vt:lpstr>Graphik Semibold</vt:lpstr>
      <vt:lpstr>Wessex Delivery Plan 2122 210421</vt:lpstr>
      <vt:lpstr>1_Wessex Delivery Plan 2122 210421</vt:lpstr>
      <vt:lpstr>2_Office Theme</vt:lpstr>
      <vt:lpstr>Office Theme</vt:lpstr>
      <vt:lpstr>31_ColorGradientLight</vt:lpstr>
      <vt:lpstr>1_Office Theme</vt:lpstr>
      <vt:lpstr>Prevention and Earlier Diagnosis Local Improvement Scheme  Introductory Webinar  27th January 2022</vt:lpstr>
      <vt:lpstr>This session</vt:lpstr>
      <vt:lpstr>Early Diagnosis of cancer</vt:lpstr>
      <vt:lpstr>NHS Long Term Plan 2019</vt:lpstr>
      <vt:lpstr>How are we going to achieve this?</vt:lpstr>
      <vt:lpstr>Early Detection of Cancer in Primary Care  contracts</vt:lpstr>
      <vt:lpstr>Wessex Cancer Alliance, Dorset Cancer  Partnership</vt:lpstr>
      <vt:lpstr>2022 Cancer Early Detection LIS  (LES)</vt:lpstr>
      <vt:lpstr>Cancer champions</vt:lpstr>
      <vt:lpstr>Clinical and non-clinical  cancer champions</vt:lpstr>
      <vt:lpstr>Clinical and non-clinical  cancer champions</vt:lpstr>
      <vt:lpstr>PowerPoint Presentation</vt:lpstr>
      <vt:lpstr>National Campaign’s</vt:lpstr>
      <vt:lpstr>Upcoming National  Cancer Campaigns</vt:lpstr>
      <vt:lpstr>Non clinical cancer champion  support network</vt:lpstr>
      <vt:lpstr>PowerPoint Presentation</vt:lpstr>
      <vt:lpstr>PowerPoint Presentation</vt:lpstr>
      <vt:lpstr>FIT</vt:lpstr>
      <vt:lpstr>FIT Testing (the 3 uses)</vt:lpstr>
      <vt:lpstr>What is a positive FIT test?</vt:lpstr>
      <vt:lpstr>How can FIT testing help? </vt:lpstr>
      <vt:lpstr>PowerPoint Presentation</vt:lpstr>
      <vt:lpstr>Clinical decision support tools</vt:lpstr>
      <vt:lpstr>Clinical decision support tools</vt:lpstr>
      <vt:lpstr>Clinical decision support tools</vt:lpstr>
      <vt:lpstr>PowerPoint Presentation</vt:lpstr>
      <vt:lpstr>Primary care toolkit</vt:lpstr>
      <vt:lpstr>Primary Care Toolkit</vt:lpstr>
      <vt:lpstr>Primary Care Toolkit </vt:lpstr>
      <vt:lpstr>Reporting</vt:lpstr>
      <vt:lpstr>Reporting</vt:lpstr>
      <vt:lpstr>Thank you  Any Questions?</vt:lpstr>
    </vt:vector>
  </TitlesOfParts>
  <Company>NHS South West Commissioning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Cancer Delivery Plan</dc:title>
  <dc:creator>Robert Chambers</dc:creator>
  <cp:lastModifiedBy>Lucy Pickup</cp:lastModifiedBy>
  <cp:revision>92</cp:revision>
  <dcterms:created xsi:type="dcterms:W3CDTF">2021-04-13T07:52:00Z</dcterms:created>
  <dcterms:modified xsi:type="dcterms:W3CDTF">2022-01-27T15:44:20Z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0x010100786C65B381FA4448AE2B7CD377D8D1E5</vt:lpwstr>
  </property>
</Properties>
</file>